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2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3.xml" ContentType="application/vnd.openxmlformats-officedocument.presentationml.notesSlide+xml"/>
  <Override PartName="/ppt/tags/tag51.xml" ContentType="application/vnd.openxmlformats-officedocument.presentationml.tags+xml"/>
  <Override PartName="/ppt/notesSlides/notesSlide4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5.xml" ContentType="application/vnd.openxmlformats-officedocument.presentationml.notesSlide+xml"/>
  <Override PartName="/ppt/tags/tag54.xml" ContentType="application/vnd.openxmlformats-officedocument.presentationml.tags+xml"/>
  <Override PartName="/ppt/notesSlides/notesSlide6.xml" ContentType="application/vnd.openxmlformats-officedocument.presentationml.notesSlide+xml"/>
  <Override PartName="/ppt/tags/tag55.xml" ContentType="application/vnd.openxmlformats-officedocument.presentationml.tags+xml"/>
  <Override PartName="/ppt/notesSlides/notesSlide7.xml" ContentType="application/vnd.openxmlformats-officedocument.presentationml.notesSlide+xml"/>
  <Override PartName="/ppt/tags/tag56.xml" ContentType="application/vnd.openxmlformats-officedocument.presentationml.tags+xml"/>
  <Override PartName="/ppt/notesSlides/notesSlide8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9.xml" ContentType="application/vnd.openxmlformats-officedocument.presentationml.notesSlide+xml"/>
  <Override PartName="/ppt/tags/tag59.xml" ContentType="application/vnd.openxmlformats-officedocument.presentationml.tags+xml"/>
  <Override PartName="/ppt/notesSlides/notesSlide10.xml" ContentType="application/vnd.openxmlformats-officedocument.presentationml.notesSlide+xml"/>
  <Override PartName="/ppt/tags/tag6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  <p:sldMasterId id="2147483706" r:id="rId3"/>
  </p:sldMasterIdLst>
  <p:notesMasterIdLst>
    <p:notesMasterId r:id="rId15"/>
  </p:notesMasterIdLst>
  <p:sldIdLst>
    <p:sldId id="275" r:id="rId4"/>
    <p:sldId id="257" r:id="rId5"/>
    <p:sldId id="337" r:id="rId6"/>
    <p:sldId id="314" r:id="rId7"/>
    <p:sldId id="293" r:id="rId8"/>
    <p:sldId id="303" r:id="rId9"/>
    <p:sldId id="353" r:id="rId10"/>
    <p:sldId id="358" r:id="rId11"/>
    <p:sldId id="328" r:id="rId12"/>
    <p:sldId id="256" r:id="rId13"/>
    <p:sldId id="272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6BA17-3373-42C6-B8E8-279D3C1CFE58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116B7-A25D-4323-84A9-D559C41BD1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9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Итак, первый слайд.</a:t>
            </a:r>
            <a:r>
              <a:rPr lang="ru-RU" baseline="0" dirty="0"/>
              <a:t> Это обложка курса по продажам.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b="1" baseline="0" dirty="0"/>
              <a:t>(Вопрос) Посмотрите внимательно на слайд и напишите в чате, что здесь можно улучшить</a:t>
            </a:r>
            <a:r>
              <a:rPr lang="ru-RU" baseline="0" dirty="0"/>
              <a:t>. Очень жду ваших идей. А пока все же отмечу, что в целом задумка неплохая – фон магазина, персонажи в роли продавца и покупателя погружают нас в контекст. На фоне много цветовых пятен, но он </a:t>
            </a:r>
            <a:r>
              <a:rPr lang="ru-RU" baseline="0" dirty="0" err="1"/>
              <a:t>заблюрен</a:t>
            </a:r>
            <a:r>
              <a:rPr lang="ru-RU" baseline="0" dirty="0"/>
              <a:t> (размыт) – поэтому сильно не отвлекает. Но расположение персонажей не самое удачное, они вроде бы друг с другом разговаривают, но между ними большое такое препятствие – плашка с текстом.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baseline="0" dirty="0"/>
              <a:t>(</a:t>
            </a:r>
            <a:r>
              <a:rPr lang="ru-RU" b="1" baseline="0" dirty="0"/>
              <a:t>в чат) Давайте посмотрим, какие у вас идеи.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Нефункциональный элемент – </a:t>
            </a:r>
            <a:r>
              <a:rPr lang="ru-RU" b="1" baseline="0" dirty="0"/>
              <a:t>синяя полоска</a:t>
            </a:r>
            <a:r>
              <a:rPr lang="ru-RU" baseline="0" dirty="0"/>
              <a:t>. Обычно такой элемент используют как подстрочник, чтобы визуально отделить текстовые блоки. А здесь он просто висит в воздухе.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Текст плохо считывается, так как не хватает контраста между ним и подложкой.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И еще один момент, которые касается непосредственно обучения. Посмотрите на </a:t>
            </a:r>
            <a:r>
              <a:rPr lang="ru-RU" b="1" baseline="0" dirty="0"/>
              <a:t>описание курса </a:t>
            </a:r>
            <a:r>
              <a:rPr lang="ru-RU" baseline="0" dirty="0"/>
              <a:t>– это скорее какой-то рабочий текст РК. Обучающемуся надо дать понять, чему он научится в курсе, замотивировать его изучить материал. Дать пользу, ценность.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50F56C-B32D-4EA3-960F-73BCBD8CD2D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440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161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718FCC-9BC0-4D14-B6C0-ADEBDB3F3909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16130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3849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161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718FCC-9BC0-4D14-B6C0-ADEBDB3F3909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16130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95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Тоже сложный</a:t>
            </a:r>
            <a:r>
              <a:rPr lang="ru-RU" baseline="0" dirty="0"/>
              <a:t> слайд для восприятия. А знаете почему? Здесь целых 3 заголовка, которые спорят друг с другом.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Заголовок в подобных слайдах должен быть первым элементом, на который упадет наш взгляд. Здесь же глаза просто разбегаются.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Обратите внимание на левую колонку с иконками, слова из первой колонки дублируются во 2 и 3 колонке, почему бы тогда просто не оставить иконки?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baseline="0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0F56C-B32D-4EA3-960F-73BCBD8CD2D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878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дизайне есть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теория близости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она звучит так: Если два элемента расположены рядом, значит они связаны друг с другом.. В нашем случаем действует обратный принцип: трудно различать объекты с одинаковыми признаками. В курсах</a:t>
            </a:r>
            <a:r>
              <a:rPr lang="ru-RU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эти правила соблюдать особенно важно, чтобы передать нужный смысл.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понять, какая картинка к какому шагу относится, если между всеми элементами абсолютно одинаковое расстояние и визуально эти три шага тоже не сильно отличаются? Нужно разделить смысловые блоки.</a:t>
            </a:r>
          </a:p>
          <a:p>
            <a:endParaRPr lang="ru-RU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50F56C-B32D-4EA3-960F-73BCBD8CD2D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423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b="1" dirty="0"/>
              <a:t>(Вопрос)</a:t>
            </a:r>
            <a:r>
              <a:rPr lang="ru-RU" b="1" baseline="0" dirty="0"/>
              <a:t> </a:t>
            </a:r>
            <a:r>
              <a:rPr lang="ru-RU" dirty="0"/>
              <a:t>Посмотрите на слайд. Что</a:t>
            </a:r>
            <a:r>
              <a:rPr lang="ru-RU" baseline="0" dirty="0"/>
              <a:t> здесь нужно исправить в первую очередь? Напишите в чат ваши мысли.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baseline="0" dirty="0"/>
              <a:t>И пока мы ждем ответы, хочу сказать, что мы добрались до формата, который еще не разбирали сегодня. Видеокурс – тут свои </a:t>
            </a:r>
            <a:r>
              <a:rPr lang="ru-RU" baseline="0" dirty="0" err="1"/>
              <a:t>ньюансы</a:t>
            </a:r>
            <a:r>
              <a:rPr lang="ru-RU" baseline="0" dirty="0"/>
              <a:t>. И буквально через пару минут мы их разберем.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Итак, давайте посмотрим</a:t>
            </a:r>
            <a:r>
              <a:rPr lang="ru-RU" baseline="0" dirty="0"/>
              <a:t> ваши ответы.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b="1" baseline="0" dirty="0"/>
              <a:t>Опечатка</a:t>
            </a:r>
            <a:endParaRPr lang="ru-RU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Опечатки</a:t>
            </a:r>
            <a:r>
              <a:rPr lang="ru-RU" baseline="0" dirty="0"/>
              <a:t> и ошибки разрушают доверие к материалу. Как меня может учить тот, кто неграмотен?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baseline="0" dirty="0"/>
              <a:t>Давайте курсы коллегам на вычитку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Давайте посмотрим, как может </a:t>
            </a:r>
            <a:r>
              <a:rPr lang="ru-RU" baseline="0" dirty="0" err="1"/>
              <a:t>выглядет</a:t>
            </a:r>
            <a:r>
              <a:rPr lang="en-US" baseline="0" dirty="0"/>
              <a:t>m </a:t>
            </a:r>
            <a:r>
              <a:rPr lang="ru-RU" baseline="0" dirty="0"/>
              <a:t>слайд если поправить цвета и компоновку объектов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CF7C8C-822F-4A3D-B71A-2F19F0E6516A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57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Слишком</a:t>
            </a:r>
            <a:r>
              <a:rPr lang="ru-RU" baseline="0" dirty="0"/>
              <a:t> много всего, слайд не дышит (20% воздуха)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Несколько ключевых мыслей на одном слайде (про продукт и статистика)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D43FB6-5D66-4F61-9E46-AD94CD9937CB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82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Нарушена иерархия, элементы разбросаны по слайду без логики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Слишком очевидный указатель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Тетя летит в воздухе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A4B8-FC13-416E-AFC6-B1D3ED4412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038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/>
              <a:t>Неудачная картинка – разрубает слайд на две части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/>
              <a:t>Кнопка теряется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ru-R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/>
              <a:t>Давайте</a:t>
            </a:r>
            <a:r>
              <a:rPr lang="ru-RU" baseline="0" dirty="0"/>
              <a:t> </a:t>
            </a:r>
            <a:r>
              <a:rPr lang="ru-RU" baseline="0" dirty="0" err="1"/>
              <a:t>перекомпануем</a:t>
            </a:r>
            <a:r>
              <a:rPr lang="ru-RU" baseline="0" dirty="0"/>
              <a:t> элементы на слайде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EEECAA-3C84-430A-95A1-B4F460996DB5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223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Текста очень много, зажат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Если вчитаться – две</a:t>
            </a:r>
            <a:r>
              <a:rPr lang="ru-RU" baseline="0" dirty="0"/>
              <a:t> мысли, разделим на два слайда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Внимательные заметят тут опечатку)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72C5B7-C85B-4066-8921-A93398BBAA54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1351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EEECAA-3C84-430A-95A1-B4F460996DB5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741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9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6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8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6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8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9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0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42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2022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8100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Це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 1"/>
          <p:cNvSpPr>
            <a:spLocks noGrp="1"/>
          </p:cNvSpPr>
          <p:nvPr>
            <p:ph type="body" sz="quarter" idx="24" hasCustomPrompt="1"/>
          </p:nvPr>
        </p:nvSpPr>
        <p:spPr>
          <a:xfrm>
            <a:off x="7294814" y="5105663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4" name="Текст  2"/>
          <p:cNvSpPr>
            <a:spLocks noGrp="1"/>
          </p:cNvSpPr>
          <p:nvPr>
            <p:ph type="body" sz="quarter" idx="23" hasCustomPrompt="1"/>
          </p:nvPr>
        </p:nvSpPr>
        <p:spPr>
          <a:xfrm>
            <a:off x="7294814" y="3983085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3" name="Текст  3"/>
          <p:cNvSpPr>
            <a:spLocks noGrp="1"/>
          </p:cNvSpPr>
          <p:nvPr>
            <p:ph type="body" sz="quarter" idx="22" hasCustomPrompt="1"/>
          </p:nvPr>
        </p:nvSpPr>
        <p:spPr>
          <a:xfrm>
            <a:off x="7294814" y="2924377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2" name="Текст  4"/>
          <p:cNvSpPr>
            <a:spLocks noGrp="1"/>
          </p:cNvSpPr>
          <p:nvPr>
            <p:ph type="body" sz="quarter" idx="21" hasCustomPrompt="1"/>
          </p:nvPr>
        </p:nvSpPr>
        <p:spPr>
          <a:xfrm>
            <a:off x="1642676" y="5105663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1" name="Текст  5"/>
          <p:cNvSpPr>
            <a:spLocks noGrp="1"/>
          </p:cNvSpPr>
          <p:nvPr>
            <p:ph type="body" sz="quarter" idx="20" hasCustomPrompt="1"/>
          </p:nvPr>
        </p:nvSpPr>
        <p:spPr>
          <a:xfrm>
            <a:off x="1642676" y="4021973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9" name="Текст  6"/>
          <p:cNvSpPr>
            <a:spLocks noGrp="1"/>
          </p:cNvSpPr>
          <p:nvPr>
            <p:ph type="body" sz="quarter" idx="11" hasCustomPrompt="1"/>
          </p:nvPr>
        </p:nvSpPr>
        <p:spPr>
          <a:xfrm>
            <a:off x="1643542" y="2934894"/>
            <a:ext cx="4320000" cy="64800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0" name="Текст  7"/>
          <p:cNvSpPr>
            <a:spLocks noGrp="1"/>
          </p:cNvSpPr>
          <p:nvPr>
            <p:ph type="body" sz="quarter" idx="19" hasCustomPrompt="1"/>
          </p:nvPr>
        </p:nvSpPr>
        <p:spPr>
          <a:xfrm>
            <a:off x="796426" y="2017527"/>
            <a:ext cx="10530388" cy="66956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7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796426" y="120644"/>
            <a:ext cx="10557375" cy="1136791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6895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0/40 Картинка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1348251" y="745595"/>
            <a:ext cx="6819900" cy="673100"/>
          </a:xfrm>
        </p:spPr>
        <p:txBody>
          <a:bodyPr>
            <a:normAutofit/>
          </a:bodyPr>
          <a:lstStyle>
            <a:lvl1pPr>
              <a:defRPr sz="38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5" name="Текст  1"/>
          <p:cNvSpPr>
            <a:spLocks noGrp="1"/>
          </p:cNvSpPr>
          <p:nvPr>
            <p:ph type="body" sz="quarter" idx="13" hasCustomPrompt="1"/>
          </p:nvPr>
        </p:nvSpPr>
        <p:spPr>
          <a:xfrm>
            <a:off x="1349684" y="1942341"/>
            <a:ext cx="4324350" cy="2515359"/>
          </a:xfrm>
        </p:spPr>
        <p:txBody>
          <a:bodyPr wrap="square">
            <a:noAutofit/>
          </a:bodyPr>
          <a:lstStyle>
            <a:lvl1pPr>
              <a:lnSpc>
                <a:spcPct val="114000"/>
              </a:lnSpc>
              <a:defRPr lang="ru-RU" sz="1600" baseline="0" dirty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>
              <a:lnSpc>
                <a:spcPct val="114000"/>
              </a:lnSpc>
            </a:pPr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6" name="Текст  2"/>
          <p:cNvSpPr>
            <a:spLocks noGrp="1"/>
          </p:cNvSpPr>
          <p:nvPr>
            <p:ph type="body" sz="quarter" idx="15" hasCustomPrompt="1"/>
          </p:nvPr>
        </p:nvSpPr>
        <p:spPr>
          <a:xfrm>
            <a:off x="2065492" y="5185081"/>
            <a:ext cx="3495675" cy="653769"/>
          </a:xfrm>
        </p:spPr>
        <p:txBody>
          <a:bodyPr wrap="square">
            <a:noAutofit/>
          </a:bodyPr>
          <a:lstStyle>
            <a:lvl1pPr>
              <a:lnSpc>
                <a:spcPct val="114000"/>
              </a:lnSpc>
              <a:defRPr lang="ru-RU" sz="1200" baseline="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pPr lvl="0">
              <a:lnSpc>
                <a:spcPct val="114000"/>
              </a:lnSpc>
            </a:pPr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Текст  3"/>
          <p:cNvSpPr>
            <a:spLocks noGrp="1"/>
          </p:cNvSpPr>
          <p:nvPr>
            <p:ph type="body" sz="quarter" idx="17" hasCustomPrompt="1"/>
          </p:nvPr>
        </p:nvSpPr>
        <p:spPr>
          <a:xfrm>
            <a:off x="225712" y="717459"/>
            <a:ext cx="770748" cy="533400"/>
          </a:xfrm>
        </p:spPr>
        <p:txBody>
          <a:bodyPr>
            <a:noAutofit/>
          </a:bodyPr>
          <a:lstStyle>
            <a:lvl1pPr>
              <a:defRPr sz="3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12" name="Картинка  1"/>
          <p:cNvSpPr>
            <a:spLocks noGrp="1"/>
          </p:cNvSpPr>
          <p:nvPr>
            <p:ph type="pic" sz="quarter" idx="20" hasCustomPrompt="1"/>
          </p:nvPr>
        </p:nvSpPr>
        <p:spPr>
          <a:xfrm>
            <a:off x="6011451" y="-21034"/>
            <a:ext cx="6192582" cy="6893303"/>
          </a:xfrm>
          <a:custGeom>
            <a:avLst/>
            <a:gdLst>
              <a:gd name="connsiteX0" fmla="*/ 0 w 7733944"/>
              <a:gd name="connsiteY0" fmla="*/ 5759867 h 5759867"/>
              <a:gd name="connsiteX1" fmla="*/ 1439967 w 7733944"/>
              <a:gd name="connsiteY1" fmla="*/ 0 h 5759867"/>
              <a:gd name="connsiteX2" fmla="*/ 7733944 w 7733944"/>
              <a:gd name="connsiteY2" fmla="*/ 0 h 5759867"/>
              <a:gd name="connsiteX3" fmla="*/ 6293977 w 7733944"/>
              <a:gd name="connsiteY3" fmla="*/ 5759867 h 5759867"/>
              <a:gd name="connsiteX4" fmla="*/ 0 w 7733944"/>
              <a:gd name="connsiteY4" fmla="*/ 5759867 h 5759867"/>
              <a:gd name="connsiteX0" fmla="*/ 0 w 7743837"/>
              <a:gd name="connsiteY0" fmla="*/ 5759867 h 5768105"/>
              <a:gd name="connsiteX1" fmla="*/ 1439967 w 7743837"/>
              <a:gd name="connsiteY1" fmla="*/ 0 h 5768105"/>
              <a:gd name="connsiteX2" fmla="*/ 7733944 w 7743837"/>
              <a:gd name="connsiteY2" fmla="*/ 0 h 5768105"/>
              <a:gd name="connsiteX3" fmla="*/ 7743837 w 7743837"/>
              <a:gd name="connsiteY3" fmla="*/ 5768105 h 5768105"/>
              <a:gd name="connsiteX4" fmla="*/ 0 w 7743837"/>
              <a:gd name="connsiteY4" fmla="*/ 5759867 h 5768105"/>
              <a:gd name="connsiteX0" fmla="*/ 0 w 7743837"/>
              <a:gd name="connsiteY0" fmla="*/ 5759867 h 5768105"/>
              <a:gd name="connsiteX1" fmla="*/ 2300178 w 7743837"/>
              <a:gd name="connsiteY1" fmla="*/ 0 h 5768105"/>
              <a:gd name="connsiteX2" fmla="*/ 7733944 w 7743837"/>
              <a:gd name="connsiteY2" fmla="*/ 0 h 5768105"/>
              <a:gd name="connsiteX3" fmla="*/ 7743837 w 7743837"/>
              <a:gd name="connsiteY3" fmla="*/ 5768105 h 5768105"/>
              <a:gd name="connsiteX4" fmla="*/ 0 w 7743837"/>
              <a:gd name="connsiteY4" fmla="*/ 5759867 h 5768105"/>
              <a:gd name="connsiteX0" fmla="*/ 0 w 7743837"/>
              <a:gd name="connsiteY0" fmla="*/ 5773379 h 5781617"/>
              <a:gd name="connsiteX1" fmla="*/ 2444247 w 7743837"/>
              <a:gd name="connsiteY1" fmla="*/ 0 h 5781617"/>
              <a:gd name="connsiteX2" fmla="*/ 7733944 w 7743837"/>
              <a:gd name="connsiteY2" fmla="*/ 13512 h 5781617"/>
              <a:gd name="connsiteX3" fmla="*/ 7743837 w 7743837"/>
              <a:gd name="connsiteY3" fmla="*/ 5781617 h 5781617"/>
              <a:gd name="connsiteX4" fmla="*/ 0 w 7743837"/>
              <a:gd name="connsiteY4" fmla="*/ 5773379 h 5781617"/>
              <a:gd name="connsiteX0" fmla="*/ 0 w 7657396"/>
              <a:gd name="connsiteY0" fmla="*/ 5773379 h 5781617"/>
              <a:gd name="connsiteX1" fmla="*/ 2357806 w 7657396"/>
              <a:gd name="connsiteY1" fmla="*/ 0 h 5781617"/>
              <a:gd name="connsiteX2" fmla="*/ 7647503 w 7657396"/>
              <a:gd name="connsiteY2" fmla="*/ 13512 h 5781617"/>
              <a:gd name="connsiteX3" fmla="*/ 7657396 w 7657396"/>
              <a:gd name="connsiteY3" fmla="*/ 5781617 h 5781617"/>
              <a:gd name="connsiteX4" fmla="*/ 0 w 7657396"/>
              <a:gd name="connsiteY4" fmla="*/ 5773379 h 5781617"/>
              <a:gd name="connsiteX0" fmla="*/ 0 w 7657396"/>
              <a:gd name="connsiteY0" fmla="*/ 5773379 h 5781617"/>
              <a:gd name="connsiteX1" fmla="*/ 2012041 w 7657396"/>
              <a:gd name="connsiteY1" fmla="*/ 0 h 5781617"/>
              <a:gd name="connsiteX2" fmla="*/ 7647503 w 7657396"/>
              <a:gd name="connsiteY2" fmla="*/ 13512 h 5781617"/>
              <a:gd name="connsiteX3" fmla="*/ 7657396 w 7657396"/>
              <a:gd name="connsiteY3" fmla="*/ 5781617 h 5781617"/>
              <a:gd name="connsiteX4" fmla="*/ 0 w 7657396"/>
              <a:gd name="connsiteY4" fmla="*/ 5773379 h 5781617"/>
              <a:gd name="connsiteX0" fmla="*/ 0 w 7657396"/>
              <a:gd name="connsiteY0" fmla="*/ 5759867 h 5768105"/>
              <a:gd name="connsiteX1" fmla="*/ 3334001 w 7657396"/>
              <a:gd name="connsiteY1" fmla="*/ 2548 h 5768105"/>
              <a:gd name="connsiteX2" fmla="*/ 7647503 w 7657396"/>
              <a:gd name="connsiteY2" fmla="*/ 0 h 5768105"/>
              <a:gd name="connsiteX3" fmla="*/ 7657396 w 7657396"/>
              <a:gd name="connsiteY3" fmla="*/ 5768105 h 5768105"/>
              <a:gd name="connsiteX4" fmla="*/ 0 w 7657396"/>
              <a:gd name="connsiteY4" fmla="*/ 5759867 h 5768105"/>
              <a:gd name="connsiteX0" fmla="*/ 0 w 7525799"/>
              <a:gd name="connsiteY0" fmla="*/ 5780106 h 5780106"/>
              <a:gd name="connsiteX1" fmla="*/ 3202404 w 7525799"/>
              <a:gd name="connsiteY1" fmla="*/ 2548 h 5780106"/>
              <a:gd name="connsiteX2" fmla="*/ 7515906 w 7525799"/>
              <a:gd name="connsiteY2" fmla="*/ 0 h 5780106"/>
              <a:gd name="connsiteX3" fmla="*/ 7525799 w 7525799"/>
              <a:gd name="connsiteY3" fmla="*/ 5768105 h 5780106"/>
              <a:gd name="connsiteX4" fmla="*/ 0 w 7525799"/>
              <a:gd name="connsiteY4" fmla="*/ 5780106 h 5780106"/>
              <a:gd name="connsiteX0" fmla="*/ 0 w 7525799"/>
              <a:gd name="connsiteY0" fmla="*/ 5797797 h 5797797"/>
              <a:gd name="connsiteX1" fmla="*/ 3275512 w 7525799"/>
              <a:gd name="connsiteY1" fmla="*/ 0 h 5797797"/>
              <a:gd name="connsiteX2" fmla="*/ 7515906 w 7525799"/>
              <a:gd name="connsiteY2" fmla="*/ 17691 h 5797797"/>
              <a:gd name="connsiteX3" fmla="*/ 7525799 w 7525799"/>
              <a:gd name="connsiteY3" fmla="*/ 5785796 h 5797797"/>
              <a:gd name="connsiteX4" fmla="*/ 0 w 7525799"/>
              <a:gd name="connsiteY4" fmla="*/ 5797797 h 579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25799" h="5797797">
                <a:moveTo>
                  <a:pt x="0" y="5797797"/>
                </a:moveTo>
                <a:lnTo>
                  <a:pt x="3275512" y="0"/>
                </a:lnTo>
                <a:lnTo>
                  <a:pt x="7515906" y="17691"/>
                </a:lnTo>
                <a:cubicBezTo>
                  <a:pt x="7519204" y="1940393"/>
                  <a:pt x="7522501" y="3863094"/>
                  <a:pt x="7525799" y="5785796"/>
                </a:cubicBezTo>
                <a:lnTo>
                  <a:pt x="0" y="5797797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573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042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Титульный слайд курса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3" name="Подзаголовок  1"/>
          <p:cNvSpPr>
            <a:spLocks noGrp="1"/>
          </p:cNvSpPr>
          <p:nvPr>
            <p:ph type="subTitle" idx="1" hasCustomPrompt="1"/>
          </p:nvPr>
        </p:nvSpPr>
        <p:spPr>
          <a:xfrm>
            <a:off x="1524000" y="4105275"/>
            <a:ext cx="9144000" cy="1655762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Введите подзаголовок</a:t>
            </a:r>
            <a:endParaRPr lang="ru-RU" dirty="0"/>
          </a:p>
        </p:txBody>
      </p:sp>
      <p:sp>
        <p:nvSpPr>
          <p:cNvPr id="2" name="Заголовок"/>
          <p:cNvSpPr>
            <a:spLocks noGrp="1"/>
          </p:cNvSpPr>
          <p:nvPr>
            <p:ph type="ctrTitle" hasCustomPrompt="1"/>
          </p:nvPr>
        </p:nvSpPr>
        <p:spPr>
          <a:xfrm>
            <a:off x="1524000" y="1420019"/>
            <a:ext cx="9144000" cy="2387600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6233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Титульный слайд курса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" name="Заголовок"/>
          <p:cNvSpPr>
            <a:spLocks noGrp="1"/>
          </p:cNvSpPr>
          <p:nvPr>
            <p:ph type="ctrTitle" hasCustomPrompt="1"/>
          </p:nvPr>
        </p:nvSpPr>
        <p:spPr>
          <a:xfrm>
            <a:off x="950667" y="2333795"/>
            <a:ext cx="6176111" cy="2387600"/>
          </a:xfrm>
        </p:spPr>
        <p:txBody>
          <a:bodyPr anchor="t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1" name="Подзаголовок  1"/>
          <p:cNvSpPr>
            <a:spLocks noGrp="1"/>
          </p:cNvSpPr>
          <p:nvPr>
            <p:ph type="subTitle" idx="1" hasCustomPrompt="1"/>
          </p:nvPr>
        </p:nvSpPr>
        <p:spPr>
          <a:xfrm>
            <a:off x="950667" y="1409732"/>
            <a:ext cx="6176111" cy="827881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ru-RU"/>
              <a:t>Введите подзаголовок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2383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Авторы курс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Картинка  1"/>
          <p:cNvSpPr>
            <a:spLocks noGrp="1"/>
          </p:cNvSpPr>
          <p:nvPr>
            <p:ph type="pic" sz="quarter" idx="11" hasCustomPrompt="1"/>
          </p:nvPr>
        </p:nvSpPr>
        <p:spPr>
          <a:xfrm>
            <a:off x="985531" y="4171950"/>
            <a:ext cx="1744265" cy="17448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6" name="Картинка  2"/>
          <p:cNvSpPr>
            <a:spLocks noGrp="1"/>
          </p:cNvSpPr>
          <p:nvPr>
            <p:ph type="pic" sz="quarter" idx="10" hasCustomPrompt="1"/>
          </p:nvPr>
        </p:nvSpPr>
        <p:spPr>
          <a:xfrm>
            <a:off x="985531" y="1752881"/>
            <a:ext cx="1744265" cy="17086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1" name="Текст  1"/>
          <p:cNvSpPr>
            <a:spLocks noGrp="1"/>
          </p:cNvSpPr>
          <p:nvPr>
            <p:ph type="body" sz="quarter" idx="16" hasCustomPrompt="1"/>
          </p:nvPr>
        </p:nvSpPr>
        <p:spPr>
          <a:xfrm>
            <a:off x="3290049" y="2358891"/>
            <a:ext cx="7269391" cy="1598622"/>
          </a:xfr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2" name="Текст  2"/>
          <p:cNvSpPr>
            <a:spLocks noGrp="1"/>
          </p:cNvSpPr>
          <p:nvPr>
            <p:ph type="body" sz="quarter" idx="25" hasCustomPrompt="1"/>
          </p:nvPr>
        </p:nvSpPr>
        <p:spPr>
          <a:xfrm>
            <a:off x="3290050" y="1782707"/>
            <a:ext cx="5709502" cy="4127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9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0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Текст  3"/>
          <p:cNvSpPr>
            <a:spLocks noGrp="1"/>
          </p:cNvSpPr>
          <p:nvPr>
            <p:ph type="body" sz="quarter" idx="26" hasCustomPrompt="1"/>
          </p:nvPr>
        </p:nvSpPr>
        <p:spPr>
          <a:xfrm>
            <a:off x="3290049" y="4808686"/>
            <a:ext cx="7269391" cy="1598622"/>
          </a:xfr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Текст  4"/>
          <p:cNvSpPr>
            <a:spLocks noGrp="1"/>
          </p:cNvSpPr>
          <p:nvPr>
            <p:ph type="body" sz="quarter" idx="27" hasCustomPrompt="1"/>
          </p:nvPr>
        </p:nvSpPr>
        <p:spPr>
          <a:xfrm>
            <a:off x="3290050" y="4232502"/>
            <a:ext cx="5709502" cy="4127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3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74748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Глава курс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1014800" y="3206351"/>
            <a:ext cx="8425762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9" name="Текст  1"/>
          <p:cNvSpPr>
            <a:spLocks noGrp="1"/>
          </p:cNvSpPr>
          <p:nvPr>
            <p:ph type="body" sz="quarter" idx="26" hasCustomPrompt="1"/>
          </p:nvPr>
        </p:nvSpPr>
        <p:spPr>
          <a:xfrm>
            <a:off x="987911" y="1105507"/>
            <a:ext cx="1649927" cy="1532727"/>
          </a:xfrm>
        </p:spPr>
        <p:txBody>
          <a:bodyPr wrap="square">
            <a:sp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8" name="Скругленный прямоугольник  1"/>
          <p:cNvSpPr/>
          <p:nvPr/>
        </p:nvSpPr>
        <p:spPr>
          <a:xfrm>
            <a:off x="2826068" y="1570755"/>
            <a:ext cx="9365937" cy="637794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9" name="Параллелограмм  1"/>
          <p:cNvSpPr/>
          <p:nvPr/>
        </p:nvSpPr>
        <p:spPr>
          <a:xfrm>
            <a:off x="9501367" y="1570755"/>
            <a:ext cx="1081306" cy="637794"/>
          </a:xfrm>
          <a:prstGeom prst="parallelogram">
            <a:avLst>
              <a:gd name="adj" fmla="val 32364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0" name="Многоугольник 1"/>
          <p:cNvSpPr/>
          <p:nvPr/>
        </p:nvSpPr>
        <p:spPr>
          <a:xfrm>
            <a:off x="10434415" y="1570755"/>
            <a:ext cx="1757586" cy="637794"/>
          </a:xfrm>
          <a:custGeom>
            <a:avLst/>
            <a:gdLst>
              <a:gd name="connsiteX0" fmla="*/ 223509 w 1926843"/>
              <a:gd name="connsiteY0" fmla="*/ 0 h 637794"/>
              <a:gd name="connsiteX1" fmla="*/ 1926843 w 1926843"/>
              <a:gd name="connsiteY1" fmla="*/ 0 h 637794"/>
              <a:gd name="connsiteX2" fmla="*/ 1926843 w 1926843"/>
              <a:gd name="connsiteY2" fmla="*/ 637794 h 637794"/>
              <a:gd name="connsiteX3" fmla="*/ 0 w 1926843"/>
              <a:gd name="connsiteY3" fmla="*/ 637794 h 63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6843" h="637794">
                <a:moveTo>
                  <a:pt x="223509" y="0"/>
                </a:moveTo>
                <a:lnTo>
                  <a:pt x="1926843" y="0"/>
                </a:lnTo>
                <a:lnTo>
                  <a:pt x="1926843" y="637794"/>
                </a:lnTo>
                <a:lnTo>
                  <a:pt x="0" y="6377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sz="1350"/>
          </a:p>
        </p:txBody>
      </p:sp>
      <p:sp>
        <p:nvSpPr>
          <p:cNvPr id="11" name="Текст  2"/>
          <p:cNvSpPr>
            <a:spLocks noGrp="1"/>
          </p:cNvSpPr>
          <p:nvPr>
            <p:ph type="body" sz="quarter" idx="28" hasCustomPrompt="1"/>
          </p:nvPr>
        </p:nvSpPr>
        <p:spPr>
          <a:xfrm>
            <a:off x="1063067" y="4104698"/>
            <a:ext cx="7579892" cy="165354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91650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Глава курса - картинки вниз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1014800" y="2544515"/>
            <a:ext cx="7296051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9" name="Текст  1"/>
          <p:cNvSpPr>
            <a:spLocks noGrp="1"/>
          </p:cNvSpPr>
          <p:nvPr>
            <p:ph type="body" sz="quarter" idx="26" hasCustomPrompt="1"/>
          </p:nvPr>
        </p:nvSpPr>
        <p:spPr>
          <a:xfrm>
            <a:off x="968044" y="653201"/>
            <a:ext cx="1123804" cy="1075679"/>
          </a:xfrm>
        </p:spPr>
        <p:txBody>
          <a:bodyPr wrap="square">
            <a:sp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16" name="Скругленный прямоугольник  1"/>
          <p:cNvSpPr/>
          <p:nvPr/>
        </p:nvSpPr>
        <p:spPr>
          <a:xfrm>
            <a:off x="2091848" y="1007669"/>
            <a:ext cx="8262068" cy="4857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8" name="Картинка  1"/>
          <p:cNvSpPr>
            <a:spLocks noGrp="1"/>
          </p:cNvSpPr>
          <p:nvPr>
            <p:ph type="pic" idx="35" hasCustomPrompt="1"/>
          </p:nvPr>
        </p:nvSpPr>
        <p:spPr>
          <a:xfrm>
            <a:off x="9950984" y="5258126"/>
            <a:ext cx="2304338" cy="1612726"/>
          </a:xfrm>
          <a:custGeom>
            <a:avLst/>
            <a:gdLst>
              <a:gd name="connsiteX0" fmla="*/ 0 w 2445994"/>
              <a:gd name="connsiteY0" fmla="*/ 1600200 h 1600200"/>
              <a:gd name="connsiteX1" fmla="*/ 504911 w 2445994"/>
              <a:gd name="connsiteY1" fmla="*/ 0 h 1600200"/>
              <a:gd name="connsiteX2" fmla="*/ 2445994 w 2445994"/>
              <a:gd name="connsiteY2" fmla="*/ 0 h 1600200"/>
              <a:gd name="connsiteX3" fmla="*/ 1941083 w 2445994"/>
              <a:gd name="connsiteY3" fmla="*/ 1600200 h 1600200"/>
              <a:gd name="connsiteX4" fmla="*/ 0 w 2445994"/>
              <a:gd name="connsiteY4" fmla="*/ 1600200 h 1600200"/>
              <a:gd name="connsiteX0" fmla="*/ 0 w 2445994"/>
              <a:gd name="connsiteY0" fmla="*/ 1600200 h 1600200"/>
              <a:gd name="connsiteX1" fmla="*/ 504911 w 2445994"/>
              <a:gd name="connsiteY1" fmla="*/ 0 h 1600200"/>
              <a:gd name="connsiteX2" fmla="*/ 2445994 w 2445994"/>
              <a:gd name="connsiteY2" fmla="*/ 0 h 1600200"/>
              <a:gd name="connsiteX3" fmla="*/ 2304338 w 2445994"/>
              <a:gd name="connsiteY3" fmla="*/ 1600200 h 1600200"/>
              <a:gd name="connsiteX4" fmla="*/ 0 w 2445994"/>
              <a:gd name="connsiteY4" fmla="*/ 1600200 h 1600200"/>
              <a:gd name="connsiteX0" fmla="*/ 0 w 2304338"/>
              <a:gd name="connsiteY0" fmla="*/ 1612726 h 1612726"/>
              <a:gd name="connsiteX1" fmla="*/ 504911 w 2304338"/>
              <a:gd name="connsiteY1" fmla="*/ 12526 h 1612726"/>
              <a:gd name="connsiteX2" fmla="*/ 2295682 w 2304338"/>
              <a:gd name="connsiteY2" fmla="*/ 0 h 1612726"/>
              <a:gd name="connsiteX3" fmla="*/ 2304338 w 2304338"/>
              <a:gd name="connsiteY3" fmla="*/ 1612726 h 1612726"/>
              <a:gd name="connsiteX4" fmla="*/ 0 w 2304338"/>
              <a:gd name="connsiteY4" fmla="*/ 1612726 h 1612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4338" h="1612726">
                <a:moveTo>
                  <a:pt x="0" y="1612726"/>
                </a:moveTo>
                <a:lnTo>
                  <a:pt x="504911" y="12526"/>
                </a:lnTo>
                <a:lnTo>
                  <a:pt x="2295682" y="0"/>
                </a:lnTo>
                <a:cubicBezTo>
                  <a:pt x="2298567" y="537575"/>
                  <a:pt x="2301453" y="1075151"/>
                  <a:pt x="2304338" y="1612726"/>
                </a:cubicBezTo>
                <a:lnTo>
                  <a:pt x="0" y="161272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5" name="Картинка  2"/>
          <p:cNvSpPr>
            <a:spLocks noGrp="1"/>
          </p:cNvSpPr>
          <p:nvPr>
            <p:ph type="pic" idx="32" hasCustomPrompt="1"/>
          </p:nvPr>
        </p:nvSpPr>
        <p:spPr>
          <a:xfrm>
            <a:off x="7907921" y="5270652"/>
            <a:ext cx="2445994" cy="1600200"/>
          </a:xfrm>
          <a:prstGeom prst="parallelogram">
            <a:avLst>
              <a:gd name="adj" fmla="val 31553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4" name="Картинка  3"/>
          <p:cNvSpPr>
            <a:spLocks noGrp="1"/>
          </p:cNvSpPr>
          <p:nvPr>
            <p:ph type="pic" idx="31" hasCustomPrompt="1"/>
          </p:nvPr>
        </p:nvSpPr>
        <p:spPr>
          <a:xfrm>
            <a:off x="5864857" y="5270652"/>
            <a:ext cx="2445994" cy="1600200"/>
          </a:xfrm>
          <a:prstGeom prst="parallelogram">
            <a:avLst>
              <a:gd name="adj" fmla="val 31553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3" name="Картинка  4"/>
          <p:cNvSpPr>
            <a:spLocks noGrp="1"/>
          </p:cNvSpPr>
          <p:nvPr>
            <p:ph type="pic" idx="30" hasCustomPrompt="1"/>
          </p:nvPr>
        </p:nvSpPr>
        <p:spPr>
          <a:xfrm>
            <a:off x="3821793" y="5270652"/>
            <a:ext cx="2445994" cy="1600200"/>
          </a:xfrm>
          <a:prstGeom prst="parallelogram">
            <a:avLst>
              <a:gd name="adj" fmla="val 31553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6" name="Картинка  5"/>
          <p:cNvSpPr>
            <a:spLocks noGrp="1"/>
          </p:cNvSpPr>
          <p:nvPr>
            <p:ph type="pic" idx="33" hasCustomPrompt="1"/>
          </p:nvPr>
        </p:nvSpPr>
        <p:spPr>
          <a:xfrm>
            <a:off x="1778729" y="5270652"/>
            <a:ext cx="2445994" cy="1600200"/>
          </a:xfrm>
          <a:prstGeom prst="parallelogram">
            <a:avLst>
              <a:gd name="adj" fmla="val 31553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7" name="Картинка  6"/>
          <p:cNvSpPr>
            <a:spLocks noGrp="1"/>
          </p:cNvSpPr>
          <p:nvPr>
            <p:ph type="pic" idx="34" hasCustomPrompt="1"/>
          </p:nvPr>
        </p:nvSpPr>
        <p:spPr>
          <a:xfrm>
            <a:off x="-88970" y="5270652"/>
            <a:ext cx="2270629" cy="1600201"/>
          </a:xfrm>
          <a:custGeom>
            <a:avLst/>
            <a:gdLst>
              <a:gd name="connsiteX0" fmla="*/ 0 w 2445994"/>
              <a:gd name="connsiteY0" fmla="*/ 1600200 h 1600200"/>
              <a:gd name="connsiteX1" fmla="*/ 504911 w 2445994"/>
              <a:gd name="connsiteY1" fmla="*/ 0 h 1600200"/>
              <a:gd name="connsiteX2" fmla="*/ 2445994 w 2445994"/>
              <a:gd name="connsiteY2" fmla="*/ 0 h 1600200"/>
              <a:gd name="connsiteX3" fmla="*/ 1941083 w 2445994"/>
              <a:gd name="connsiteY3" fmla="*/ 1600200 h 1600200"/>
              <a:gd name="connsiteX4" fmla="*/ 0 w 2445994"/>
              <a:gd name="connsiteY4" fmla="*/ 1600200 h 1600200"/>
              <a:gd name="connsiteX0" fmla="*/ 0 w 2445994"/>
              <a:gd name="connsiteY0" fmla="*/ 1612726 h 1612726"/>
              <a:gd name="connsiteX1" fmla="*/ 41448 w 2445994"/>
              <a:gd name="connsiteY1" fmla="*/ 0 h 1612726"/>
              <a:gd name="connsiteX2" fmla="*/ 2445994 w 2445994"/>
              <a:gd name="connsiteY2" fmla="*/ 12526 h 1612726"/>
              <a:gd name="connsiteX3" fmla="*/ 1941083 w 2445994"/>
              <a:gd name="connsiteY3" fmla="*/ 1612726 h 1612726"/>
              <a:gd name="connsiteX4" fmla="*/ 0 w 2445994"/>
              <a:gd name="connsiteY4" fmla="*/ 1612726 h 1612726"/>
              <a:gd name="connsiteX0" fmla="*/ 0 w 2445994"/>
              <a:gd name="connsiteY0" fmla="*/ 1612726 h 1612726"/>
              <a:gd name="connsiteX1" fmla="*/ 204286 w 2445994"/>
              <a:gd name="connsiteY1" fmla="*/ 0 h 1612726"/>
              <a:gd name="connsiteX2" fmla="*/ 2445994 w 2445994"/>
              <a:gd name="connsiteY2" fmla="*/ 12526 h 1612726"/>
              <a:gd name="connsiteX3" fmla="*/ 1941083 w 2445994"/>
              <a:gd name="connsiteY3" fmla="*/ 1612726 h 1612726"/>
              <a:gd name="connsiteX4" fmla="*/ 0 w 2445994"/>
              <a:gd name="connsiteY4" fmla="*/ 1612726 h 1612726"/>
              <a:gd name="connsiteX0" fmla="*/ 0 w 2270629"/>
              <a:gd name="connsiteY0" fmla="*/ 1612726 h 1612726"/>
              <a:gd name="connsiteX1" fmla="*/ 28921 w 2270629"/>
              <a:gd name="connsiteY1" fmla="*/ 0 h 1612726"/>
              <a:gd name="connsiteX2" fmla="*/ 2270629 w 2270629"/>
              <a:gd name="connsiteY2" fmla="*/ 12526 h 1612726"/>
              <a:gd name="connsiteX3" fmla="*/ 1765718 w 2270629"/>
              <a:gd name="connsiteY3" fmla="*/ 1612726 h 1612726"/>
              <a:gd name="connsiteX4" fmla="*/ 0 w 2270629"/>
              <a:gd name="connsiteY4" fmla="*/ 1612726 h 1612726"/>
              <a:gd name="connsiteX0" fmla="*/ 0 w 2270629"/>
              <a:gd name="connsiteY0" fmla="*/ 1600200 h 1600200"/>
              <a:gd name="connsiteX1" fmla="*/ 28921 w 2270629"/>
              <a:gd name="connsiteY1" fmla="*/ 12526 h 1600200"/>
              <a:gd name="connsiteX2" fmla="*/ 2270629 w 2270629"/>
              <a:gd name="connsiteY2" fmla="*/ 0 h 1600200"/>
              <a:gd name="connsiteX3" fmla="*/ 1765718 w 2270629"/>
              <a:gd name="connsiteY3" fmla="*/ 1600200 h 1600200"/>
              <a:gd name="connsiteX4" fmla="*/ 0 w 2270629"/>
              <a:gd name="connsiteY4" fmla="*/ 1600200 h 1600200"/>
              <a:gd name="connsiteX0" fmla="*/ 0 w 2270629"/>
              <a:gd name="connsiteY0" fmla="*/ 1600201 h 1600201"/>
              <a:gd name="connsiteX1" fmla="*/ 28921 w 2270629"/>
              <a:gd name="connsiteY1" fmla="*/ 0 h 1600201"/>
              <a:gd name="connsiteX2" fmla="*/ 2270629 w 2270629"/>
              <a:gd name="connsiteY2" fmla="*/ 1 h 1600201"/>
              <a:gd name="connsiteX3" fmla="*/ 1765718 w 2270629"/>
              <a:gd name="connsiteY3" fmla="*/ 1600201 h 1600201"/>
              <a:gd name="connsiteX4" fmla="*/ 0 w 2270629"/>
              <a:gd name="connsiteY4" fmla="*/ 1600201 h 1600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70629" h="1600201">
                <a:moveTo>
                  <a:pt x="0" y="1600201"/>
                </a:moveTo>
                <a:lnTo>
                  <a:pt x="28921" y="0"/>
                </a:lnTo>
                <a:lnTo>
                  <a:pt x="2270629" y="1"/>
                </a:lnTo>
                <a:lnTo>
                  <a:pt x="1765718" y="1600201"/>
                </a:lnTo>
                <a:lnTo>
                  <a:pt x="0" y="16002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9" name="Параллелограмм  1"/>
          <p:cNvSpPr/>
          <p:nvPr/>
        </p:nvSpPr>
        <p:spPr>
          <a:xfrm>
            <a:off x="9532624" y="1007669"/>
            <a:ext cx="1294501" cy="485762"/>
          </a:xfrm>
          <a:prstGeom prst="parallelogram">
            <a:avLst>
              <a:gd name="adj" fmla="val 3431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0" name="Параллелограмм  2"/>
          <p:cNvSpPr/>
          <p:nvPr/>
        </p:nvSpPr>
        <p:spPr>
          <a:xfrm>
            <a:off x="8899022" y="1007669"/>
            <a:ext cx="739691" cy="485762"/>
          </a:xfrm>
          <a:prstGeom prst="parallelogram">
            <a:avLst>
              <a:gd name="adj" fmla="val 35044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4" name="Текст  2"/>
          <p:cNvSpPr>
            <a:spLocks noGrp="1"/>
          </p:cNvSpPr>
          <p:nvPr>
            <p:ph type="body" sz="quarter" idx="28" hasCustomPrompt="1"/>
          </p:nvPr>
        </p:nvSpPr>
        <p:spPr>
          <a:xfrm>
            <a:off x="1050541" y="3442906"/>
            <a:ext cx="7579892" cy="141346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8841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2260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Содержани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3401568" y="0"/>
            <a:ext cx="8800217" cy="6858000"/>
          </a:xfrm>
          <a:custGeom>
            <a:avLst/>
            <a:gdLst>
              <a:gd name="connsiteX0" fmla="*/ 0 w 7733944"/>
              <a:gd name="connsiteY0" fmla="*/ 5759867 h 5759867"/>
              <a:gd name="connsiteX1" fmla="*/ 1439967 w 7733944"/>
              <a:gd name="connsiteY1" fmla="*/ 0 h 5759867"/>
              <a:gd name="connsiteX2" fmla="*/ 7733944 w 7733944"/>
              <a:gd name="connsiteY2" fmla="*/ 0 h 5759867"/>
              <a:gd name="connsiteX3" fmla="*/ 6293977 w 7733944"/>
              <a:gd name="connsiteY3" fmla="*/ 5759867 h 5759867"/>
              <a:gd name="connsiteX4" fmla="*/ 0 w 7733944"/>
              <a:gd name="connsiteY4" fmla="*/ 5759867 h 5759867"/>
              <a:gd name="connsiteX0" fmla="*/ 0 w 7743837"/>
              <a:gd name="connsiteY0" fmla="*/ 5759867 h 5768105"/>
              <a:gd name="connsiteX1" fmla="*/ 1439967 w 7743837"/>
              <a:gd name="connsiteY1" fmla="*/ 0 h 5768105"/>
              <a:gd name="connsiteX2" fmla="*/ 7733944 w 7743837"/>
              <a:gd name="connsiteY2" fmla="*/ 0 h 5768105"/>
              <a:gd name="connsiteX3" fmla="*/ 7743837 w 7743837"/>
              <a:gd name="connsiteY3" fmla="*/ 5768105 h 5768105"/>
              <a:gd name="connsiteX4" fmla="*/ 0 w 7743837"/>
              <a:gd name="connsiteY4" fmla="*/ 5759867 h 5768105"/>
              <a:gd name="connsiteX0" fmla="*/ 0 w 7743837"/>
              <a:gd name="connsiteY0" fmla="*/ 5759867 h 5768105"/>
              <a:gd name="connsiteX1" fmla="*/ 2300178 w 7743837"/>
              <a:gd name="connsiteY1" fmla="*/ 0 h 5768105"/>
              <a:gd name="connsiteX2" fmla="*/ 7733944 w 7743837"/>
              <a:gd name="connsiteY2" fmla="*/ 0 h 5768105"/>
              <a:gd name="connsiteX3" fmla="*/ 7743837 w 7743837"/>
              <a:gd name="connsiteY3" fmla="*/ 5768105 h 5768105"/>
              <a:gd name="connsiteX4" fmla="*/ 0 w 7743837"/>
              <a:gd name="connsiteY4" fmla="*/ 5759867 h 5768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43837" h="5768105">
                <a:moveTo>
                  <a:pt x="0" y="5759867"/>
                </a:moveTo>
                <a:lnTo>
                  <a:pt x="2300178" y="0"/>
                </a:lnTo>
                <a:lnTo>
                  <a:pt x="7733944" y="0"/>
                </a:lnTo>
                <a:cubicBezTo>
                  <a:pt x="7737242" y="1922702"/>
                  <a:pt x="7740539" y="3845403"/>
                  <a:pt x="7743837" y="5768105"/>
                </a:cubicBezTo>
                <a:lnTo>
                  <a:pt x="0" y="5759867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2" name="Текст  1"/>
          <p:cNvSpPr>
            <a:spLocks noGrp="1"/>
          </p:cNvSpPr>
          <p:nvPr>
            <p:ph type="body" sz="quarter" idx="14" hasCustomPrompt="1"/>
          </p:nvPr>
        </p:nvSpPr>
        <p:spPr>
          <a:xfrm>
            <a:off x="1016572" y="2086726"/>
            <a:ext cx="4732867" cy="504000"/>
          </a:xfrm>
          <a:solidFill>
            <a:srgbClr val="000000">
              <a:alpha val="76863"/>
            </a:srgbClr>
          </a:solidFill>
        </p:spPr>
        <p:txBody>
          <a:bodyPr lIns="180000" anchor="ctr">
            <a:noAutofit/>
          </a:bodyPr>
          <a:lstStyle>
            <a:lvl1pPr marL="0" indent="0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13" name="Текст  2"/>
          <p:cNvSpPr>
            <a:spLocks noGrp="1"/>
          </p:cNvSpPr>
          <p:nvPr>
            <p:ph type="body" sz="quarter" idx="15" hasCustomPrompt="1"/>
          </p:nvPr>
        </p:nvSpPr>
        <p:spPr>
          <a:xfrm>
            <a:off x="1016572" y="2687473"/>
            <a:ext cx="4732867" cy="504000"/>
          </a:xfrm>
          <a:solidFill>
            <a:srgbClr val="000000">
              <a:alpha val="76863"/>
            </a:srgbClr>
          </a:solidFill>
        </p:spPr>
        <p:txBody>
          <a:bodyPr lIns="180000"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14" name="Текст  3"/>
          <p:cNvSpPr>
            <a:spLocks noGrp="1"/>
          </p:cNvSpPr>
          <p:nvPr>
            <p:ph type="body" sz="quarter" idx="16" hasCustomPrompt="1"/>
          </p:nvPr>
        </p:nvSpPr>
        <p:spPr>
          <a:xfrm>
            <a:off x="1016572" y="3288220"/>
            <a:ext cx="4732867" cy="504000"/>
          </a:xfrm>
          <a:solidFill>
            <a:srgbClr val="000000">
              <a:alpha val="76863"/>
            </a:srgbClr>
          </a:solidFill>
        </p:spPr>
        <p:txBody>
          <a:bodyPr lIns="180000"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15" name="Текст  4"/>
          <p:cNvSpPr>
            <a:spLocks noGrp="1"/>
          </p:cNvSpPr>
          <p:nvPr>
            <p:ph type="body" sz="quarter" idx="17" hasCustomPrompt="1"/>
          </p:nvPr>
        </p:nvSpPr>
        <p:spPr>
          <a:xfrm>
            <a:off x="1016572" y="3888967"/>
            <a:ext cx="4732867" cy="504000"/>
          </a:xfrm>
          <a:solidFill>
            <a:srgbClr val="000000">
              <a:alpha val="76863"/>
            </a:srgbClr>
          </a:solidFill>
        </p:spPr>
        <p:txBody>
          <a:bodyPr lIns="180000"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16" name="Текст  5"/>
          <p:cNvSpPr>
            <a:spLocks noGrp="1"/>
          </p:cNvSpPr>
          <p:nvPr>
            <p:ph type="body" sz="quarter" idx="18" hasCustomPrompt="1"/>
          </p:nvPr>
        </p:nvSpPr>
        <p:spPr>
          <a:xfrm>
            <a:off x="1016572" y="4489714"/>
            <a:ext cx="4732867" cy="504000"/>
          </a:xfrm>
          <a:solidFill>
            <a:srgbClr val="000000">
              <a:alpha val="76863"/>
            </a:srgbClr>
          </a:solidFill>
        </p:spPr>
        <p:txBody>
          <a:bodyPr lIns="180000"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10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5" y="793437"/>
            <a:ext cx="6338106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8450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Содержани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Текст  1"/>
          <p:cNvSpPr>
            <a:spLocks noGrp="1"/>
          </p:cNvSpPr>
          <p:nvPr>
            <p:ph type="body" sz="quarter" idx="25" hasCustomPrompt="1"/>
          </p:nvPr>
        </p:nvSpPr>
        <p:spPr>
          <a:xfrm>
            <a:off x="1343379" y="1507245"/>
            <a:ext cx="4500033" cy="412750"/>
          </a:xfrm>
        </p:spPr>
        <p:txBody>
          <a:bodyPr/>
          <a:lstStyle>
            <a:lvl1pPr>
              <a:defRPr sz="16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9" name="Текст  2"/>
          <p:cNvSpPr>
            <a:spLocks noGrp="1"/>
          </p:cNvSpPr>
          <p:nvPr>
            <p:ph type="body" sz="quarter" idx="26" hasCustomPrompt="1"/>
          </p:nvPr>
        </p:nvSpPr>
        <p:spPr>
          <a:xfrm>
            <a:off x="6249777" y="1504257"/>
            <a:ext cx="4500033" cy="412750"/>
          </a:xfrm>
        </p:spPr>
        <p:txBody>
          <a:bodyPr/>
          <a:lstStyle>
            <a:lvl1pPr>
              <a:defRPr sz="16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0" name="Текст  3"/>
          <p:cNvSpPr>
            <a:spLocks noGrp="1"/>
          </p:cNvSpPr>
          <p:nvPr>
            <p:ph type="body" sz="quarter" idx="27" hasCustomPrompt="1"/>
          </p:nvPr>
        </p:nvSpPr>
        <p:spPr>
          <a:xfrm>
            <a:off x="1343379" y="4076048"/>
            <a:ext cx="4500033" cy="412750"/>
          </a:xfrm>
        </p:spPr>
        <p:txBody>
          <a:bodyPr/>
          <a:lstStyle>
            <a:lvl1pPr>
              <a:defRPr sz="16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2" name="Текст  4"/>
          <p:cNvSpPr>
            <a:spLocks noGrp="1"/>
          </p:cNvSpPr>
          <p:nvPr>
            <p:ph type="body" sz="quarter" idx="28" hasCustomPrompt="1"/>
          </p:nvPr>
        </p:nvSpPr>
        <p:spPr>
          <a:xfrm>
            <a:off x="6249777" y="4073060"/>
            <a:ext cx="4500033" cy="412750"/>
          </a:xfrm>
        </p:spPr>
        <p:txBody>
          <a:bodyPr/>
          <a:lstStyle>
            <a:lvl1pPr>
              <a:defRPr sz="16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34" name="Картинка  1"/>
          <p:cNvSpPr>
            <a:spLocks noGrp="1"/>
          </p:cNvSpPr>
          <p:nvPr>
            <p:ph type="pic" sz="quarter" idx="32" hasCustomPrompt="1"/>
          </p:nvPr>
        </p:nvSpPr>
        <p:spPr>
          <a:xfrm>
            <a:off x="6412859" y="4523706"/>
            <a:ext cx="4172764" cy="198418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30" name="Картинка  2"/>
          <p:cNvSpPr>
            <a:spLocks noGrp="1"/>
          </p:cNvSpPr>
          <p:nvPr>
            <p:ph type="pic" sz="quarter" idx="30" hasCustomPrompt="1"/>
          </p:nvPr>
        </p:nvSpPr>
        <p:spPr>
          <a:xfrm>
            <a:off x="1486249" y="4534348"/>
            <a:ext cx="4172764" cy="198418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33" name="Картинка  3"/>
          <p:cNvSpPr>
            <a:spLocks noGrp="1"/>
          </p:cNvSpPr>
          <p:nvPr>
            <p:ph type="pic" sz="quarter" idx="31" hasCustomPrompt="1"/>
          </p:nvPr>
        </p:nvSpPr>
        <p:spPr>
          <a:xfrm>
            <a:off x="6412859" y="1974672"/>
            <a:ext cx="4172764" cy="198418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4" name="Картинка  4"/>
          <p:cNvSpPr>
            <a:spLocks noGrp="1"/>
          </p:cNvSpPr>
          <p:nvPr>
            <p:ph type="pic" sz="quarter" idx="17" hasCustomPrompt="1"/>
          </p:nvPr>
        </p:nvSpPr>
        <p:spPr>
          <a:xfrm>
            <a:off x="1486249" y="1985314"/>
            <a:ext cx="4172764" cy="198418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8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1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8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40940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Це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8043355" y="-65903"/>
            <a:ext cx="4236516" cy="7002162"/>
          </a:xfrm>
          <a:custGeom>
            <a:avLst/>
            <a:gdLst>
              <a:gd name="connsiteX0" fmla="*/ 0 w 4129599"/>
              <a:gd name="connsiteY0" fmla="*/ 6864769 h 6864769"/>
              <a:gd name="connsiteX1" fmla="*/ 1032400 w 4129599"/>
              <a:gd name="connsiteY1" fmla="*/ 0 h 6864769"/>
              <a:gd name="connsiteX2" fmla="*/ 4129599 w 4129599"/>
              <a:gd name="connsiteY2" fmla="*/ 0 h 6864769"/>
              <a:gd name="connsiteX3" fmla="*/ 3097199 w 4129599"/>
              <a:gd name="connsiteY3" fmla="*/ 6864769 h 6864769"/>
              <a:gd name="connsiteX4" fmla="*/ 0 w 4129599"/>
              <a:gd name="connsiteY4" fmla="*/ 6864769 h 6864769"/>
              <a:gd name="connsiteX0" fmla="*/ 0 w 4129599"/>
              <a:gd name="connsiteY0" fmla="*/ 6864769 h 6883819"/>
              <a:gd name="connsiteX1" fmla="*/ 103240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  <a:gd name="connsiteX0" fmla="*/ 0 w 4129599"/>
              <a:gd name="connsiteY0" fmla="*/ 6864769 h 6883819"/>
              <a:gd name="connsiteX1" fmla="*/ 223255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9599" h="6883819">
                <a:moveTo>
                  <a:pt x="0" y="6864769"/>
                </a:moveTo>
                <a:lnTo>
                  <a:pt x="2232550" y="0"/>
                </a:lnTo>
                <a:lnTo>
                  <a:pt x="4129599" y="0"/>
                </a:lnTo>
                <a:cubicBezTo>
                  <a:pt x="4128366" y="2294606"/>
                  <a:pt x="4127132" y="4589213"/>
                  <a:pt x="4125899" y="6883819"/>
                </a:cubicBezTo>
                <a:lnTo>
                  <a:pt x="0" y="6864769"/>
                </a:lnTo>
                <a:close/>
              </a:path>
            </a:pathLst>
          </a:custGeo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5" name="Текст  1"/>
          <p:cNvSpPr>
            <a:spLocks noGrp="1"/>
          </p:cNvSpPr>
          <p:nvPr>
            <p:ph type="body" sz="quarter" idx="24" hasCustomPrompt="1"/>
          </p:nvPr>
        </p:nvSpPr>
        <p:spPr>
          <a:xfrm>
            <a:off x="4675142" y="5109653"/>
            <a:ext cx="2880000" cy="108434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6" name="Текст  2"/>
          <p:cNvSpPr>
            <a:spLocks noGrp="1"/>
          </p:cNvSpPr>
          <p:nvPr>
            <p:ph type="body" sz="quarter" idx="25" hasCustomPrompt="1"/>
          </p:nvPr>
        </p:nvSpPr>
        <p:spPr>
          <a:xfrm>
            <a:off x="4675141" y="3289322"/>
            <a:ext cx="2880000" cy="108434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7" name="Текст  3"/>
          <p:cNvSpPr>
            <a:spLocks noGrp="1"/>
          </p:cNvSpPr>
          <p:nvPr>
            <p:ph type="body" sz="quarter" idx="23" hasCustomPrompt="1"/>
          </p:nvPr>
        </p:nvSpPr>
        <p:spPr>
          <a:xfrm>
            <a:off x="909729" y="5109654"/>
            <a:ext cx="2880000" cy="108434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0" name="Текст  4"/>
          <p:cNvSpPr>
            <a:spLocks noGrp="1"/>
          </p:cNvSpPr>
          <p:nvPr>
            <p:ph type="body" sz="quarter" idx="22" hasCustomPrompt="1"/>
          </p:nvPr>
        </p:nvSpPr>
        <p:spPr>
          <a:xfrm>
            <a:off x="909729" y="3292680"/>
            <a:ext cx="2880000" cy="108434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1" name="Текст  5"/>
          <p:cNvSpPr>
            <a:spLocks noGrp="1"/>
          </p:cNvSpPr>
          <p:nvPr>
            <p:ph type="body" sz="quarter" idx="28" hasCustomPrompt="1"/>
          </p:nvPr>
        </p:nvSpPr>
        <p:spPr>
          <a:xfrm>
            <a:off x="909730" y="1673956"/>
            <a:ext cx="7745755" cy="87982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4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31973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Определ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4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3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909730" y="1673956"/>
            <a:ext cx="9157772" cy="981562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3" name="Таблица"/>
          <p:cNvSpPr>
            <a:spLocks noGrp="1"/>
          </p:cNvSpPr>
          <p:nvPr>
            <p:ph type="tbl" sz="quarter" idx="29" hasCustomPrompt="1"/>
          </p:nvPr>
        </p:nvSpPr>
        <p:spPr>
          <a:xfrm>
            <a:off x="909730" y="2751138"/>
            <a:ext cx="9420133" cy="3810000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Таблица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00367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4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80998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/30 Картинка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4659683" y="560173"/>
            <a:ext cx="6507672" cy="176418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3" name="Картинка  1"/>
          <p:cNvSpPr>
            <a:spLocks noGrp="1"/>
          </p:cNvSpPr>
          <p:nvPr>
            <p:ph type="pic" idx="1" hasCustomPrompt="1"/>
          </p:nvPr>
        </p:nvSpPr>
        <p:spPr>
          <a:xfrm>
            <a:off x="2" y="856129"/>
            <a:ext cx="4133587" cy="537743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1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2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4659683" y="2535303"/>
            <a:ext cx="6507672" cy="369825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40949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0/70 Картинка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артинка  1"/>
          <p:cNvSpPr>
            <a:spLocks noGrp="1"/>
          </p:cNvSpPr>
          <p:nvPr>
            <p:ph type="pic" idx="1" hasCustomPrompt="1"/>
          </p:nvPr>
        </p:nvSpPr>
        <p:spPr>
          <a:xfrm>
            <a:off x="4731392" y="856129"/>
            <a:ext cx="6513257" cy="537743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4" name="Текст  1"/>
          <p:cNvSpPr>
            <a:spLocks noGrp="1"/>
          </p:cNvSpPr>
          <p:nvPr>
            <p:ph type="body" sz="half" idx="2" hasCustomPrompt="1"/>
          </p:nvPr>
        </p:nvSpPr>
        <p:spPr>
          <a:xfrm>
            <a:off x="729521" y="2567308"/>
            <a:ext cx="3409049" cy="348036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9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729521" y="856128"/>
            <a:ext cx="3409047" cy="147536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1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2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43501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/50 Картинка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артинка  1"/>
          <p:cNvSpPr>
            <a:spLocks noGrp="1"/>
          </p:cNvSpPr>
          <p:nvPr>
            <p:ph type="pic" idx="1" hasCustomPrompt="1"/>
          </p:nvPr>
        </p:nvSpPr>
        <p:spPr>
          <a:xfrm>
            <a:off x="0" y="856129"/>
            <a:ext cx="6062597" cy="537743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9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6651320" y="551935"/>
            <a:ext cx="4739169" cy="176669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2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3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6651321" y="2535303"/>
            <a:ext cx="4739169" cy="369825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13299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/50 Картинка сниз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Картинка  1"/>
          <p:cNvSpPr>
            <a:spLocks noGrp="1"/>
          </p:cNvSpPr>
          <p:nvPr>
            <p:ph type="pic" idx="14" hasCustomPrompt="1"/>
          </p:nvPr>
        </p:nvSpPr>
        <p:spPr>
          <a:xfrm>
            <a:off x="7756873" y="3475356"/>
            <a:ext cx="4483146" cy="3474084"/>
          </a:xfrm>
          <a:custGeom>
            <a:avLst/>
            <a:gdLst>
              <a:gd name="connsiteX0" fmla="*/ 0 w 5422393"/>
              <a:gd name="connsiteY0" fmla="*/ 3578225 h 3578225"/>
              <a:gd name="connsiteX1" fmla="*/ 1241072 w 5422393"/>
              <a:gd name="connsiteY1" fmla="*/ 0 h 3578225"/>
              <a:gd name="connsiteX2" fmla="*/ 5422393 w 5422393"/>
              <a:gd name="connsiteY2" fmla="*/ 0 h 3578225"/>
              <a:gd name="connsiteX3" fmla="*/ 4181321 w 5422393"/>
              <a:gd name="connsiteY3" fmla="*/ 3578225 h 3578225"/>
              <a:gd name="connsiteX4" fmla="*/ 0 w 5422393"/>
              <a:gd name="connsiteY4" fmla="*/ 3578225 h 3578225"/>
              <a:gd name="connsiteX0" fmla="*/ 0 w 5443193"/>
              <a:gd name="connsiteY0" fmla="*/ 3578225 h 3578225"/>
              <a:gd name="connsiteX1" fmla="*/ 1241072 w 5443193"/>
              <a:gd name="connsiteY1" fmla="*/ 0 h 3578225"/>
              <a:gd name="connsiteX2" fmla="*/ 5422393 w 5443193"/>
              <a:gd name="connsiteY2" fmla="*/ 0 h 3578225"/>
              <a:gd name="connsiteX3" fmla="*/ 5443193 w 5443193"/>
              <a:gd name="connsiteY3" fmla="*/ 3559937 h 3578225"/>
              <a:gd name="connsiteX4" fmla="*/ 0 w 5443193"/>
              <a:gd name="connsiteY4" fmla="*/ 3578225 h 3578225"/>
              <a:gd name="connsiteX0" fmla="*/ 0 w 5443193"/>
              <a:gd name="connsiteY0" fmla="*/ 3596513 h 3596513"/>
              <a:gd name="connsiteX1" fmla="*/ 1844576 w 5443193"/>
              <a:gd name="connsiteY1" fmla="*/ 0 h 3596513"/>
              <a:gd name="connsiteX2" fmla="*/ 5422393 w 5443193"/>
              <a:gd name="connsiteY2" fmla="*/ 18288 h 3596513"/>
              <a:gd name="connsiteX3" fmla="*/ 5443193 w 5443193"/>
              <a:gd name="connsiteY3" fmla="*/ 3578225 h 3596513"/>
              <a:gd name="connsiteX4" fmla="*/ 0 w 5443193"/>
              <a:gd name="connsiteY4" fmla="*/ 3596513 h 3596513"/>
              <a:gd name="connsiteX0" fmla="*/ 0 w 4656809"/>
              <a:gd name="connsiteY0" fmla="*/ 3596513 h 3596513"/>
              <a:gd name="connsiteX1" fmla="*/ 1058192 w 4656809"/>
              <a:gd name="connsiteY1" fmla="*/ 0 h 3596513"/>
              <a:gd name="connsiteX2" fmla="*/ 4636009 w 4656809"/>
              <a:gd name="connsiteY2" fmla="*/ 18288 h 3596513"/>
              <a:gd name="connsiteX3" fmla="*/ 4656809 w 4656809"/>
              <a:gd name="connsiteY3" fmla="*/ 3578225 h 3596513"/>
              <a:gd name="connsiteX4" fmla="*/ 0 w 4656809"/>
              <a:gd name="connsiteY4" fmla="*/ 3596513 h 3596513"/>
              <a:gd name="connsiteX0" fmla="*/ 0 w 4656809"/>
              <a:gd name="connsiteY0" fmla="*/ 3578225 h 3578225"/>
              <a:gd name="connsiteX1" fmla="*/ 1259360 w 4656809"/>
              <a:gd name="connsiteY1" fmla="*/ 0 h 3578225"/>
              <a:gd name="connsiteX2" fmla="*/ 4636009 w 4656809"/>
              <a:gd name="connsiteY2" fmla="*/ 0 h 3578225"/>
              <a:gd name="connsiteX3" fmla="*/ 4656809 w 4656809"/>
              <a:gd name="connsiteY3" fmla="*/ 3559937 h 3578225"/>
              <a:gd name="connsiteX4" fmla="*/ 0 w 4656809"/>
              <a:gd name="connsiteY4" fmla="*/ 3578225 h 3578225"/>
              <a:gd name="connsiteX0" fmla="*/ 0 w 4656809"/>
              <a:gd name="connsiteY0" fmla="*/ 3578225 h 3578225"/>
              <a:gd name="connsiteX1" fmla="*/ 1232474 w 4656809"/>
              <a:gd name="connsiteY1" fmla="*/ 0 h 3578225"/>
              <a:gd name="connsiteX2" fmla="*/ 4636009 w 4656809"/>
              <a:gd name="connsiteY2" fmla="*/ 0 h 3578225"/>
              <a:gd name="connsiteX3" fmla="*/ 4656809 w 4656809"/>
              <a:gd name="connsiteY3" fmla="*/ 3559937 h 3578225"/>
              <a:gd name="connsiteX4" fmla="*/ 0 w 4656809"/>
              <a:gd name="connsiteY4" fmla="*/ 3578225 h 3578225"/>
              <a:gd name="connsiteX0" fmla="*/ 0 w 4629923"/>
              <a:gd name="connsiteY0" fmla="*/ 3578225 h 3578225"/>
              <a:gd name="connsiteX1" fmla="*/ 1205588 w 4629923"/>
              <a:gd name="connsiteY1" fmla="*/ 0 h 3578225"/>
              <a:gd name="connsiteX2" fmla="*/ 4609123 w 4629923"/>
              <a:gd name="connsiteY2" fmla="*/ 0 h 3578225"/>
              <a:gd name="connsiteX3" fmla="*/ 4629923 w 4629923"/>
              <a:gd name="connsiteY3" fmla="*/ 3559937 h 3578225"/>
              <a:gd name="connsiteX4" fmla="*/ 0 w 4629923"/>
              <a:gd name="connsiteY4" fmla="*/ 3578225 h 3578225"/>
              <a:gd name="connsiteX0" fmla="*/ 0 w 4609122"/>
              <a:gd name="connsiteY0" fmla="*/ 3578225 h 3602967"/>
              <a:gd name="connsiteX1" fmla="*/ 1205588 w 4609122"/>
              <a:gd name="connsiteY1" fmla="*/ 0 h 3602967"/>
              <a:gd name="connsiteX2" fmla="*/ 4609123 w 4609122"/>
              <a:gd name="connsiteY2" fmla="*/ 0 h 3602967"/>
              <a:gd name="connsiteX3" fmla="*/ 4601807 w 4609122"/>
              <a:gd name="connsiteY3" fmla="*/ 3602967 h 3602967"/>
              <a:gd name="connsiteX4" fmla="*/ 0 w 4609122"/>
              <a:gd name="connsiteY4" fmla="*/ 3578225 h 3602967"/>
              <a:gd name="connsiteX0" fmla="*/ 0 w 4609123"/>
              <a:gd name="connsiteY0" fmla="*/ 3578225 h 3592209"/>
              <a:gd name="connsiteX1" fmla="*/ 1205588 w 4609123"/>
              <a:gd name="connsiteY1" fmla="*/ 0 h 3592209"/>
              <a:gd name="connsiteX2" fmla="*/ 4609123 w 4609123"/>
              <a:gd name="connsiteY2" fmla="*/ 0 h 3592209"/>
              <a:gd name="connsiteX3" fmla="*/ 4601808 w 4609123"/>
              <a:gd name="connsiteY3" fmla="*/ 3592209 h 3592209"/>
              <a:gd name="connsiteX4" fmla="*/ 0 w 4609123"/>
              <a:gd name="connsiteY4" fmla="*/ 3578225 h 3592209"/>
              <a:gd name="connsiteX0" fmla="*/ 0 w 4541579"/>
              <a:gd name="connsiteY0" fmla="*/ 3578225 h 3592209"/>
              <a:gd name="connsiteX1" fmla="*/ 1138044 w 4541579"/>
              <a:gd name="connsiteY1" fmla="*/ 0 h 3592209"/>
              <a:gd name="connsiteX2" fmla="*/ 4541579 w 4541579"/>
              <a:gd name="connsiteY2" fmla="*/ 0 h 3592209"/>
              <a:gd name="connsiteX3" fmla="*/ 4534264 w 4541579"/>
              <a:gd name="connsiteY3" fmla="*/ 3592209 h 3592209"/>
              <a:gd name="connsiteX4" fmla="*/ 0 w 4541579"/>
              <a:gd name="connsiteY4" fmla="*/ 3578225 h 3592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41579" h="3592209">
                <a:moveTo>
                  <a:pt x="0" y="3578225"/>
                </a:moveTo>
                <a:lnTo>
                  <a:pt x="1138044" y="0"/>
                </a:lnTo>
                <a:lnTo>
                  <a:pt x="4541579" y="0"/>
                </a:lnTo>
                <a:cubicBezTo>
                  <a:pt x="4539140" y="1200989"/>
                  <a:pt x="4536703" y="2391220"/>
                  <a:pt x="4534264" y="3592209"/>
                </a:cubicBezTo>
                <a:lnTo>
                  <a:pt x="0" y="357822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8" name="Картинка  2"/>
          <p:cNvSpPr>
            <a:spLocks noGrp="1"/>
          </p:cNvSpPr>
          <p:nvPr>
            <p:ph type="pic" idx="13" hasCustomPrompt="1"/>
          </p:nvPr>
        </p:nvSpPr>
        <p:spPr>
          <a:xfrm>
            <a:off x="3119439" y="3474720"/>
            <a:ext cx="5676899" cy="3460560"/>
          </a:xfrm>
          <a:prstGeom prst="parallelogram">
            <a:avLst>
              <a:gd name="adj" fmla="val 32764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" name="Картинка  3"/>
          <p:cNvSpPr>
            <a:spLocks noGrp="1"/>
          </p:cNvSpPr>
          <p:nvPr>
            <p:ph type="pic" idx="1" hasCustomPrompt="1"/>
          </p:nvPr>
        </p:nvSpPr>
        <p:spPr>
          <a:xfrm>
            <a:off x="-72428" y="3465194"/>
            <a:ext cx="4267543" cy="3470085"/>
          </a:xfrm>
          <a:custGeom>
            <a:avLst/>
            <a:gdLst>
              <a:gd name="connsiteX0" fmla="*/ 0 w 4389121"/>
              <a:gd name="connsiteY0" fmla="*/ 3578225 h 3578225"/>
              <a:gd name="connsiteX1" fmla="*/ 1241072 w 4389121"/>
              <a:gd name="connsiteY1" fmla="*/ 0 h 3578225"/>
              <a:gd name="connsiteX2" fmla="*/ 4389121 w 4389121"/>
              <a:gd name="connsiteY2" fmla="*/ 0 h 3578225"/>
              <a:gd name="connsiteX3" fmla="*/ 3148049 w 4389121"/>
              <a:gd name="connsiteY3" fmla="*/ 3578225 h 3578225"/>
              <a:gd name="connsiteX4" fmla="*/ 0 w 4389121"/>
              <a:gd name="connsiteY4" fmla="*/ 3578225 h 3578225"/>
              <a:gd name="connsiteX0" fmla="*/ 2512 w 4391633"/>
              <a:gd name="connsiteY0" fmla="*/ 3578225 h 3578225"/>
              <a:gd name="connsiteX1" fmla="*/ 0 w 4391633"/>
              <a:gd name="connsiteY1" fmla="*/ 0 h 3578225"/>
              <a:gd name="connsiteX2" fmla="*/ 4391633 w 4391633"/>
              <a:gd name="connsiteY2" fmla="*/ 0 h 3578225"/>
              <a:gd name="connsiteX3" fmla="*/ 3150561 w 4391633"/>
              <a:gd name="connsiteY3" fmla="*/ 3578225 h 3578225"/>
              <a:gd name="connsiteX4" fmla="*/ 2512 w 4391633"/>
              <a:gd name="connsiteY4" fmla="*/ 3578225 h 3578225"/>
              <a:gd name="connsiteX0" fmla="*/ 2512 w 4312997"/>
              <a:gd name="connsiteY0" fmla="*/ 3588074 h 3588074"/>
              <a:gd name="connsiteX1" fmla="*/ 0 w 4312997"/>
              <a:gd name="connsiteY1" fmla="*/ 9849 h 3588074"/>
              <a:gd name="connsiteX2" fmla="*/ 4312997 w 4312997"/>
              <a:gd name="connsiteY2" fmla="*/ 0 h 3588074"/>
              <a:gd name="connsiteX3" fmla="*/ 3150561 w 4312997"/>
              <a:gd name="connsiteY3" fmla="*/ 3588074 h 3588074"/>
              <a:gd name="connsiteX4" fmla="*/ 2512 w 4312997"/>
              <a:gd name="connsiteY4" fmla="*/ 3588074 h 3588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2997" h="3588074">
                <a:moveTo>
                  <a:pt x="2512" y="3588074"/>
                </a:moveTo>
                <a:cubicBezTo>
                  <a:pt x="1675" y="2395332"/>
                  <a:pt x="837" y="1202591"/>
                  <a:pt x="0" y="9849"/>
                </a:cubicBezTo>
                <a:lnTo>
                  <a:pt x="4312997" y="0"/>
                </a:lnTo>
                <a:lnTo>
                  <a:pt x="3150561" y="3588074"/>
                </a:lnTo>
                <a:lnTo>
                  <a:pt x="2512" y="3588074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5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7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3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1547777"/>
            <a:ext cx="9229302" cy="14507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54329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0/60 Картинка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артинка  1"/>
          <p:cNvSpPr>
            <a:spLocks noGrp="1"/>
          </p:cNvSpPr>
          <p:nvPr>
            <p:ph type="pic" idx="1" hasCustomPrompt="1"/>
          </p:nvPr>
        </p:nvSpPr>
        <p:spPr>
          <a:xfrm>
            <a:off x="1001917" y="778592"/>
            <a:ext cx="10299264" cy="3054244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5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38199" y="4335503"/>
            <a:ext cx="9595981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2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3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838198" y="5037406"/>
            <a:ext cx="9959237" cy="149421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1239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097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Задач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Картинка  1"/>
          <p:cNvSpPr>
            <a:spLocks noGrp="1"/>
          </p:cNvSpPr>
          <p:nvPr>
            <p:ph type="pic" sz="quarter" idx="14" hasCustomPrompt="1"/>
          </p:nvPr>
        </p:nvSpPr>
        <p:spPr>
          <a:xfrm>
            <a:off x="6172201" y="1765333"/>
            <a:ext cx="4587659" cy="273088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0" name="Картинка  2"/>
          <p:cNvSpPr>
            <a:spLocks noGrp="1"/>
          </p:cNvSpPr>
          <p:nvPr>
            <p:ph type="pic" sz="quarter" idx="13" hasCustomPrompt="1"/>
          </p:nvPr>
        </p:nvSpPr>
        <p:spPr>
          <a:xfrm>
            <a:off x="966273" y="1752891"/>
            <a:ext cx="4485363" cy="274333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3" name="Текст  1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1" y="4710630"/>
            <a:ext cx="4613435" cy="499043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4" name="Текст  2"/>
          <p:cNvSpPr>
            <a:spLocks noGrp="1"/>
          </p:cNvSpPr>
          <p:nvPr>
            <p:ph type="body" sz="quarter" idx="24" hasCustomPrompt="1"/>
          </p:nvPr>
        </p:nvSpPr>
        <p:spPr>
          <a:xfrm>
            <a:off x="6030529" y="4710630"/>
            <a:ext cx="4729331" cy="499043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9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8" name="Текст  3"/>
          <p:cNvSpPr>
            <a:spLocks noGrp="1"/>
          </p:cNvSpPr>
          <p:nvPr>
            <p:ph type="body" sz="quarter" idx="28" hasCustomPrompt="1"/>
          </p:nvPr>
        </p:nvSpPr>
        <p:spPr>
          <a:xfrm>
            <a:off x="851834" y="5182892"/>
            <a:ext cx="4943248" cy="128630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1" name="Текст  4"/>
          <p:cNvSpPr>
            <a:spLocks noGrp="1"/>
          </p:cNvSpPr>
          <p:nvPr>
            <p:ph type="body" sz="quarter" idx="29" hasCustomPrompt="1"/>
          </p:nvPr>
        </p:nvSpPr>
        <p:spPr>
          <a:xfrm>
            <a:off x="6050122" y="5182892"/>
            <a:ext cx="4943248" cy="128630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38275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родукты - 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Картинка  1"/>
          <p:cNvSpPr>
            <a:spLocks noGrp="1"/>
          </p:cNvSpPr>
          <p:nvPr>
            <p:ph type="pic" sz="quarter" idx="12" hasCustomPrompt="1"/>
          </p:nvPr>
        </p:nvSpPr>
        <p:spPr>
          <a:xfrm>
            <a:off x="8044577" y="3033990"/>
            <a:ext cx="2496000" cy="2293685"/>
          </a:xfrm>
          <a:prstGeom prst="octagon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6" name="Картинка  2"/>
          <p:cNvSpPr>
            <a:spLocks noGrp="1"/>
          </p:cNvSpPr>
          <p:nvPr>
            <p:ph type="pic" sz="quarter" idx="11" hasCustomPrompt="1"/>
          </p:nvPr>
        </p:nvSpPr>
        <p:spPr>
          <a:xfrm>
            <a:off x="4630589" y="3033990"/>
            <a:ext cx="2496000" cy="2293685"/>
          </a:xfrm>
          <a:prstGeom prst="octagon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3" name="Картинка  3"/>
          <p:cNvSpPr>
            <a:spLocks noGrp="1"/>
          </p:cNvSpPr>
          <p:nvPr>
            <p:ph type="pic" sz="quarter" idx="10" hasCustomPrompt="1"/>
          </p:nvPr>
        </p:nvSpPr>
        <p:spPr>
          <a:xfrm>
            <a:off x="1216605" y="3033990"/>
            <a:ext cx="2496000" cy="2293685"/>
          </a:xfrm>
          <a:prstGeom prst="octagon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4" name="Текст  1"/>
          <p:cNvSpPr>
            <a:spLocks noGrp="1"/>
          </p:cNvSpPr>
          <p:nvPr>
            <p:ph type="body" sz="quarter" idx="16" hasCustomPrompt="1"/>
          </p:nvPr>
        </p:nvSpPr>
        <p:spPr>
          <a:xfrm>
            <a:off x="1401433" y="5610989"/>
            <a:ext cx="2094247" cy="107711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1" name="Текст  2"/>
          <p:cNvSpPr>
            <a:spLocks noGrp="1"/>
          </p:cNvSpPr>
          <p:nvPr>
            <p:ph type="body" sz="quarter" idx="17" hasCustomPrompt="1"/>
          </p:nvPr>
        </p:nvSpPr>
        <p:spPr>
          <a:xfrm>
            <a:off x="4815531" y="5599524"/>
            <a:ext cx="2094724" cy="107711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2" name="Текст  3"/>
          <p:cNvSpPr>
            <a:spLocks noGrp="1"/>
          </p:cNvSpPr>
          <p:nvPr>
            <p:ph type="body" sz="quarter" idx="18" hasCustomPrompt="1"/>
          </p:nvPr>
        </p:nvSpPr>
        <p:spPr>
          <a:xfrm>
            <a:off x="8229400" y="5610988"/>
            <a:ext cx="2094837" cy="107711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7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698479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21" name="Текст  4"/>
          <p:cNvSpPr>
            <a:spLocks noGrp="1"/>
          </p:cNvSpPr>
          <p:nvPr>
            <p:ph type="body" sz="quarter" idx="28" hasCustomPrompt="1"/>
          </p:nvPr>
        </p:nvSpPr>
        <p:spPr>
          <a:xfrm>
            <a:off x="873634" y="1673956"/>
            <a:ext cx="9157772" cy="981562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56652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родукты - четыре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 1"/>
          <p:cNvSpPr>
            <a:spLocks noGrp="1"/>
          </p:cNvSpPr>
          <p:nvPr>
            <p:ph type="body" sz="quarter" idx="16" hasCustomPrompt="1"/>
          </p:nvPr>
        </p:nvSpPr>
        <p:spPr>
          <a:xfrm>
            <a:off x="698125" y="5035733"/>
            <a:ext cx="2094247" cy="1077110"/>
          </a:xfrm>
        </p:spPr>
        <p:txBody>
          <a:bodyPr>
            <a:noAutofit/>
          </a:bodyPr>
          <a:lstStyle>
            <a:lvl1pPr marL="0" indent="0" algn="r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0" name="Текст  2"/>
          <p:cNvSpPr>
            <a:spLocks noGrp="1"/>
          </p:cNvSpPr>
          <p:nvPr>
            <p:ph type="body" sz="quarter" idx="17" hasCustomPrompt="1"/>
          </p:nvPr>
        </p:nvSpPr>
        <p:spPr>
          <a:xfrm>
            <a:off x="3516719" y="5038604"/>
            <a:ext cx="2094724" cy="1077110"/>
          </a:xfrm>
        </p:spPr>
        <p:txBody>
          <a:bodyPr>
            <a:noAutofit/>
          </a:bodyPr>
          <a:lstStyle>
            <a:lvl1pPr marL="0" indent="0" algn="r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1" name="Текст  3"/>
          <p:cNvSpPr>
            <a:spLocks noGrp="1"/>
          </p:cNvSpPr>
          <p:nvPr>
            <p:ph type="body" sz="quarter" idx="18" hasCustomPrompt="1"/>
          </p:nvPr>
        </p:nvSpPr>
        <p:spPr>
          <a:xfrm>
            <a:off x="6335791" y="5035733"/>
            <a:ext cx="2094837" cy="1077110"/>
          </a:xfrm>
        </p:spPr>
        <p:txBody>
          <a:bodyPr>
            <a:noAutofit/>
          </a:bodyPr>
          <a:lstStyle>
            <a:lvl1pPr marL="0" indent="0" algn="r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2" name="Текст  4"/>
          <p:cNvSpPr>
            <a:spLocks noGrp="1"/>
          </p:cNvSpPr>
          <p:nvPr>
            <p:ph type="body" sz="quarter" idx="19" hasCustomPrompt="1"/>
          </p:nvPr>
        </p:nvSpPr>
        <p:spPr>
          <a:xfrm>
            <a:off x="9154976" y="5038602"/>
            <a:ext cx="2094837" cy="1077110"/>
          </a:xfrm>
        </p:spPr>
        <p:txBody>
          <a:bodyPr>
            <a:noAutofit/>
          </a:bodyPr>
          <a:lstStyle>
            <a:lvl1pPr marL="0" indent="0" algn="r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6" name="Картинка  1"/>
          <p:cNvSpPr>
            <a:spLocks noGrp="1"/>
          </p:cNvSpPr>
          <p:nvPr>
            <p:ph type="pic" idx="23" hasCustomPrompt="1"/>
          </p:nvPr>
        </p:nvSpPr>
        <p:spPr>
          <a:xfrm>
            <a:off x="8637634" y="2784303"/>
            <a:ext cx="3549897" cy="2080962"/>
          </a:xfrm>
          <a:prstGeom prst="parallelogram">
            <a:avLst>
              <a:gd name="adj" fmla="val 34684"/>
            </a:avLst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5" name="Картинка  2"/>
          <p:cNvSpPr>
            <a:spLocks noGrp="1"/>
          </p:cNvSpPr>
          <p:nvPr>
            <p:ph type="pic" idx="22" hasCustomPrompt="1"/>
          </p:nvPr>
        </p:nvSpPr>
        <p:spPr>
          <a:xfrm>
            <a:off x="5758422" y="2784303"/>
            <a:ext cx="3549897" cy="2080962"/>
          </a:xfrm>
          <a:prstGeom prst="parallelogram">
            <a:avLst>
              <a:gd name="adj" fmla="val 34684"/>
            </a:avLst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4" name="Картинка  3"/>
          <p:cNvSpPr>
            <a:spLocks noGrp="1"/>
          </p:cNvSpPr>
          <p:nvPr>
            <p:ph type="pic" idx="21" hasCustomPrompt="1"/>
          </p:nvPr>
        </p:nvSpPr>
        <p:spPr>
          <a:xfrm>
            <a:off x="2879211" y="2784303"/>
            <a:ext cx="3549897" cy="2080962"/>
          </a:xfrm>
          <a:prstGeom prst="parallelogram">
            <a:avLst>
              <a:gd name="adj" fmla="val 34684"/>
            </a:avLst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3" name="Картинка  4"/>
          <p:cNvSpPr>
            <a:spLocks noGrp="1"/>
          </p:cNvSpPr>
          <p:nvPr>
            <p:ph type="pic" idx="13" hasCustomPrompt="1"/>
          </p:nvPr>
        </p:nvSpPr>
        <p:spPr>
          <a:xfrm>
            <a:off x="0" y="2784303"/>
            <a:ext cx="3549897" cy="2080962"/>
          </a:xfrm>
          <a:prstGeom prst="parallelogram">
            <a:avLst>
              <a:gd name="adj" fmla="val 34684"/>
            </a:avLst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4" name="Треугольник 1"/>
          <p:cNvSpPr/>
          <p:nvPr/>
        </p:nvSpPr>
        <p:spPr>
          <a:xfrm>
            <a:off x="11544003" y="2979051"/>
            <a:ext cx="661712" cy="1904320"/>
          </a:xfrm>
          <a:custGeom>
            <a:avLst/>
            <a:gdLst>
              <a:gd name="connsiteX0" fmla="*/ 0 w 752070"/>
              <a:gd name="connsiteY0" fmla="*/ 0 h 2345175"/>
              <a:gd name="connsiteX1" fmla="*/ 752070 w 752070"/>
              <a:gd name="connsiteY1" fmla="*/ 0 h 2345175"/>
              <a:gd name="connsiteX2" fmla="*/ 752070 w 752070"/>
              <a:gd name="connsiteY2" fmla="*/ 2345175 h 2345175"/>
              <a:gd name="connsiteX3" fmla="*/ 0 w 752070"/>
              <a:gd name="connsiteY3" fmla="*/ 2345175 h 2345175"/>
              <a:gd name="connsiteX4" fmla="*/ 0 w 752070"/>
              <a:gd name="connsiteY4" fmla="*/ 0 h 2345175"/>
              <a:gd name="connsiteX0" fmla="*/ 0 w 752070"/>
              <a:gd name="connsiteY0" fmla="*/ 2345175 h 2345175"/>
              <a:gd name="connsiteX1" fmla="*/ 752070 w 752070"/>
              <a:gd name="connsiteY1" fmla="*/ 0 h 2345175"/>
              <a:gd name="connsiteX2" fmla="*/ 752070 w 752070"/>
              <a:gd name="connsiteY2" fmla="*/ 2345175 h 2345175"/>
              <a:gd name="connsiteX3" fmla="*/ 0 w 752070"/>
              <a:gd name="connsiteY3" fmla="*/ 2345175 h 2345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070" h="2345175">
                <a:moveTo>
                  <a:pt x="0" y="2345175"/>
                </a:moveTo>
                <a:lnTo>
                  <a:pt x="752070" y="0"/>
                </a:lnTo>
                <a:lnTo>
                  <a:pt x="752070" y="2345175"/>
                </a:lnTo>
                <a:lnTo>
                  <a:pt x="0" y="2345175"/>
                </a:ln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5" name="Треугольник 2"/>
          <p:cNvSpPr/>
          <p:nvPr/>
        </p:nvSpPr>
        <p:spPr>
          <a:xfrm flipH="1" flipV="1">
            <a:off x="-9054" y="2766196"/>
            <a:ext cx="698126" cy="1968762"/>
          </a:xfrm>
          <a:custGeom>
            <a:avLst/>
            <a:gdLst>
              <a:gd name="connsiteX0" fmla="*/ 0 w 752070"/>
              <a:gd name="connsiteY0" fmla="*/ 0 h 2345175"/>
              <a:gd name="connsiteX1" fmla="*/ 752070 w 752070"/>
              <a:gd name="connsiteY1" fmla="*/ 0 h 2345175"/>
              <a:gd name="connsiteX2" fmla="*/ 752070 w 752070"/>
              <a:gd name="connsiteY2" fmla="*/ 2345175 h 2345175"/>
              <a:gd name="connsiteX3" fmla="*/ 0 w 752070"/>
              <a:gd name="connsiteY3" fmla="*/ 2345175 h 2345175"/>
              <a:gd name="connsiteX4" fmla="*/ 0 w 752070"/>
              <a:gd name="connsiteY4" fmla="*/ 0 h 2345175"/>
              <a:gd name="connsiteX0" fmla="*/ 0 w 752070"/>
              <a:gd name="connsiteY0" fmla="*/ 2345175 h 2345175"/>
              <a:gd name="connsiteX1" fmla="*/ 752070 w 752070"/>
              <a:gd name="connsiteY1" fmla="*/ 0 h 2345175"/>
              <a:gd name="connsiteX2" fmla="*/ 752070 w 752070"/>
              <a:gd name="connsiteY2" fmla="*/ 2345175 h 2345175"/>
              <a:gd name="connsiteX3" fmla="*/ 0 w 752070"/>
              <a:gd name="connsiteY3" fmla="*/ 2345175 h 2345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070" h="2345175">
                <a:moveTo>
                  <a:pt x="0" y="2345175"/>
                </a:moveTo>
                <a:lnTo>
                  <a:pt x="752070" y="0"/>
                </a:lnTo>
                <a:lnTo>
                  <a:pt x="752070" y="2345175"/>
                </a:lnTo>
                <a:lnTo>
                  <a:pt x="0" y="2345175"/>
                </a:ln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 dirty="0"/>
          </a:p>
        </p:txBody>
      </p:sp>
      <p:sp>
        <p:nvSpPr>
          <p:cNvPr id="20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3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8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70718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26" name="Текст  5"/>
          <p:cNvSpPr>
            <a:spLocks noGrp="1"/>
          </p:cNvSpPr>
          <p:nvPr>
            <p:ph type="body" sz="quarter" idx="28" hasCustomPrompt="1"/>
          </p:nvPr>
        </p:nvSpPr>
        <p:spPr>
          <a:xfrm>
            <a:off x="873634" y="1673956"/>
            <a:ext cx="9157772" cy="981562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35059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родукты - плит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Картинка  1"/>
          <p:cNvSpPr>
            <a:spLocks noGrp="1"/>
          </p:cNvSpPr>
          <p:nvPr>
            <p:ph type="pic" sz="quarter" idx="15" hasCustomPrompt="1"/>
          </p:nvPr>
        </p:nvSpPr>
        <p:spPr>
          <a:xfrm>
            <a:off x="6420685" y="4329951"/>
            <a:ext cx="2094837" cy="19377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7" name="Картинка  2"/>
          <p:cNvSpPr>
            <a:spLocks noGrp="1"/>
          </p:cNvSpPr>
          <p:nvPr>
            <p:ph type="pic" sz="quarter" idx="11" hasCustomPrompt="1"/>
          </p:nvPr>
        </p:nvSpPr>
        <p:spPr>
          <a:xfrm>
            <a:off x="989409" y="4329951"/>
            <a:ext cx="2094837" cy="19377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8" name="Картинка  3"/>
          <p:cNvSpPr>
            <a:spLocks noGrp="1"/>
          </p:cNvSpPr>
          <p:nvPr>
            <p:ph type="pic" sz="quarter" idx="12" hasCustomPrompt="1"/>
          </p:nvPr>
        </p:nvSpPr>
        <p:spPr>
          <a:xfrm>
            <a:off x="6420687" y="1941812"/>
            <a:ext cx="2094837" cy="18976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6" name="Картинка  4"/>
          <p:cNvSpPr>
            <a:spLocks noGrp="1"/>
          </p:cNvSpPr>
          <p:nvPr>
            <p:ph type="pic" sz="quarter" idx="10" hasCustomPrompt="1"/>
          </p:nvPr>
        </p:nvSpPr>
        <p:spPr>
          <a:xfrm>
            <a:off x="989411" y="1941811"/>
            <a:ext cx="2094837" cy="18976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1" name="Текст  1"/>
          <p:cNvSpPr>
            <a:spLocks noGrp="1"/>
          </p:cNvSpPr>
          <p:nvPr>
            <p:ph type="body" sz="quarter" idx="16" hasCustomPrompt="1"/>
          </p:nvPr>
        </p:nvSpPr>
        <p:spPr>
          <a:xfrm>
            <a:off x="3260318" y="2376933"/>
            <a:ext cx="2705980" cy="1285244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2" name="Текст  2"/>
          <p:cNvSpPr>
            <a:spLocks noGrp="1"/>
          </p:cNvSpPr>
          <p:nvPr>
            <p:ph type="body" sz="quarter" idx="17" hasCustomPrompt="1"/>
          </p:nvPr>
        </p:nvSpPr>
        <p:spPr>
          <a:xfrm>
            <a:off x="3260318" y="4812020"/>
            <a:ext cx="2705980" cy="1334906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3" name="Текст  3"/>
          <p:cNvSpPr>
            <a:spLocks noGrp="1"/>
          </p:cNvSpPr>
          <p:nvPr>
            <p:ph type="body" sz="quarter" idx="18" hasCustomPrompt="1"/>
          </p:nvPr>
        </p:nvSpPr>
        <p:spPr>
          <a:xfrm>
            <a:off x="8691592" y="2376932"/>
            <a:ext cx="2690419" cy="1285246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4" name="Текст  4"/>
          <p:cNvSpPr>
            <a:spLocks noGrp="1"/>
          </p:cNvSpPr>
          <p:nvPr>
            <p:ph type="body" sz="quarter" idx="19" hasCustomPrompt="1"/>
          </p:nvPr>
        </p:nvSpPr>
        <p:spPr>
          <a:xfrm>
            <a:off x="8691592" y="4812021"/>
            <a:ext cx="2690419" cy="1334907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3" name="Текст  5"/>
          <p:cNvSpPr>
            <a:spLocks noGrp="1"/>
          </p:cNvSpPr>
          <p:nvPr>
            <p:ph type="body" sz="quarter" idx="20" hasCustomPrompt="1"/>
          </p:nvPr>
        </p:nvSpPr>
        <p:spPr>
          <a:xfrm>
            <a:off x="3258620" y="1952381"/>
            <a:ext cx="2707677" cy="41275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  <a:latin typeface="+mj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3" name="Текст  6"/>
          <p:cNvSpPr>
            <a:spLocks noGrp="1"/>
          </p:cNvSpPr>
          <p:nvPr>
            <p:ph type="body" sz="quarter" idx="21" hasCustomPrompt="1"/>
          </p:nvPr>
        </p:nvSpPr>
        <p:spPr>
          <a:xfrm>
            <a:off x="8691592" y="1952381"/>
            <a:ext cx="2690419" cy="41275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  <a:latin typeface="+mj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4" name="Текст  7"/>
          <p:cNvSpPr>
            <a:spLocks noGrp="1"/>
          </p:cNvSpPr>
          <p:nvPr>
            <p:ph type="body" sz="quarter" idx="22" hasCustomPrompt="1"/>
          </p:nvPr>
        </p:nvSpPr>
        <p:spPr>
          <a:xfrm>
            <a:off x="3258620" y="4391125"/>
            <a:ext cx="2707677" cy="41275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  <a:latin typeface="+mj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Текст  8"/>
          <p:cNvSpPr>
            <a:spLocks noGrp="1"/>
          </p:cNvSpPr>
          <p:nvPr>
            <p:ph type="body" sz="quarter" idx="23" hasCustomPrompt="1"/>
          </p:nvPr>
        </p:nvSpPr>
        <p:spPr>
          <a:xfrm>
            <a:off x="8690545" y="4391125"/>
            <a:ext cx="2690419" cy="41275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  <a:latin typeface="+mj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5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8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9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7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72758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92400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Виде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Видео  1"/>
          <p:cNvSpPr>
            <a:spLocks noGrp="1"/>
          </p:cNvSpPr>
          <p:nvPr>
            <p:ph type="media" sz="quarter" idx="20" hasCustomPrompt="1"/>
          </p:nvPr>
        </p:nvSpPr>
        <p:spPr>
          <a:xfrm>
            <a:off x="3023285" y="2831651"/>
            <a:ext cx="6137191" cy="3450256"/>
          </a:xfrm>
        </p:spPr>
        <p:txBody>
          <a:bodyPr/>
          <a:lstStyle/>
          <a:p>
            <a:r>
              <a:rPr lang="ru-RU"/>
              <a:t>Нажмите на иконку чтобы добавить видео</a:t>
            </a:r>
            <a:endParaRPr lang="en-US"/>
          </a:p>
        </p:txBody>
      </p:sp>
      <p:sp>
        <p:nvSpPr>
          <p:cNvPr id="7" name="Скругленный прямоугольник  1"/>
          <p:cNvSpPr/>
          <p:nvPr/>
        </p:nvSpPr>
        <p:spPr>
          <a:xfrm>
            <a:off x="1" y="-834"/>
            <a:ext cx="10247871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8" name="Параллелограмм  1"/>
          <p:cNvSpPr/>
          <p:nvPr/>
        </p:nvSpPr>
        <p:spPr>
          <a:xfrm>
            <a:off x="9984259" y="-8238"/>
            <a:ext cx="1618733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Параллелограмм  2"/>
          <p:cNvSpPr/>
          <p:nvPr/>
        </p:nvSpPr>
        <p:spPr>
          <a:xfrm>
            <a:off x="9285045" y="-8239"/>
            <a:ext cx="820035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62593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1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1547777"/>
            <a:ext cx="9996814" cy="957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81709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Ключевая мыс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артинка  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  <a:endParaRPr lang="en-US" dirty="0"/>
          </a:p>
        </p:txBody>
      </p:sp>
      <p:sp>
        <p:nvSpPr>
          <p:cNvPr id="5" name="Текст  1"/>
          <p:cNvSpPr>
            <a:spLocks noGrp="1"/>
          </p:cNvSpPr>
          <p:nvPr>
            <p:ph type="body" sz="quarter" idx="11" hasCustomPrompt="1"/>
          </p:nvPr>
        </p:nvSpPr>
        <p:spPr>
          <a:xfrm>
            <a:off x="1270072" y="2466324"/>
            <a:ext cx="3738656" cy="350905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7" name="Текст  2"/>
          <p:cNvSpPr>
            <a:spLocks noGrp="1"/>
          </p:cNvSpPr>
          <p:nvPr>
            <p:ph type="body" sz="quarter" idx="20" hasCustomPrompt="1"/>
          </p:nvPr>
        </p:nvSpPr>
        <p:spPr>
          <a:xfrm>
            <a:off x="1270074" y="1841326"/>
            <a:ext cx="3128932" cy="631074"/>
          </a:xfrm>
        </p:spPr>
        <p:txBody>
          <a:bodyPr>
            <a:noAutofit/>
          </a:bodyPr>
          <a:lstStyle>
            <a:lvl1pPr algn="l">
              <a:defRPr sz="2000" b="1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70924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роцес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 1"/>
          <p:cNvSpPr>
            <a:spLocks noGrp="1"/>
          </p:cNvSpPr>
          <p:nvPr>
            <p:ph type="body" sz="quarter" idx="16" hasCustomPrompt="1"/>
          </p:nvPr>
        </p:nvSpPr>
        <p:spPr>
          <a:xfrm>
            <a:off x="928501" y="4914991"/>
            <a:ext cx="2047289" cy="122155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3" name="Текст  2"/>
          <p:cNvSpPr>
            <a:spLocks noGrp="1"/>
          </p:cNvSpPr>
          <p:nvPr>
            <p:ph type="body" sz="quarter" idx="17" hasCustomPrompt="1"/>
          </p:nvPr>
        </p:nvSpPr>
        <p:spPr>
          <a:xfrm>
            <a:off x="3428601" y="4900193"/>
            <a:ext cx="2047289" cy="122155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4" name="Текст  3"/>
          <p:cNvSpPr>
            <a:spLocks noGrp="1"/>
          </p:cNvSpPr>
          <p:nvPr>
            <p:ph type="body" sz="quarter" idx="18" hasCustomPrompt="1"/>
          </p:nvPr>
        </p:nvSpPr>
        <p:spPr>
          <a:xfrm>
            <a:off x="5940526" y="4900193"/>
            <a:ext cx="2047289" cy="122155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5" name="Текст  4"/>
          <p:cNvSpPr>
            <a:spLocks noGrp="1"/>
          </p:cNvSpPr>
          <p:nvPr>
            <p:ph type="body" sz="quarter" idx="19" hasCustomPrompt="1"/>
          </p:nvPr>
        </p:nvSpPr>
        <p:spPr>
          <a:xfrm>
            <a:off x="8428801" y="4914991"/>
            <a:ext cx="2047289" cy="122155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342892" indent="0" algn="ctr">
              <a:buNone/>
              <a:defRPr sz="1200"/>
            </a:lvl2pPr>
            <a:lvl3pPr marL="685783" indent="0" algn="ctr">
              <a:buNone/>
              <a:defRPr sz="12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9" name="Картинка  1"/>
          <p:cNvSpPr>
            <a:spLocks noGrp="1"/>
          </p:cNvSpPr>
          <p:nvPr>
            <p:ph type="pic" sz="quarter" idx="24" hasCustomPrompt="1"/>
          </p:nvPr>
        </p:nvSpPr>
        <p:spPr>
          <a:xfrm>
            <a:off x="8428799" y="2924377"/>
            <a:ext cx="2661031" cy="1633114"/>
          </a:xfrm>
          <a:custGeom>
            <a:avLst/>
            <a:gdLst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0 w 2661031"/>
              <a:gd name="connsiteY5" fmla="*/ 0 h 1633114"/>
              <a:gd name="connsiteX0" fmla="*/ 12 w 2661043"/>
              <a:gd name="connsiteY0" fmla="*/ 0 h 1633114"/>
              <a:gd name="connsiteX1" fmla="*/ 2009251 w 2661043"/>
              <a:gd name="connsiteY1" fmla="*/ 0 h 1633114"/>
              <a:gd name="connsiteX2" fmla="*/ 2661043 w 2661043"/>
              <a:gd name="connsiteY2" fmla="*/ 816557 h 1633114"/>
              <a:gd name="connsiteX3" fmla="*/ 2009251 w 2661043"/>
              <a:gd name="connsiteY3" fmla="*/ 1633114 h 1633114"/>
              <a:gd name="connsiteX4" fmla="*/ 12 w 2661043"/>
              <a:gd name="connsiteY4" fmla="*/ 1633114 h 1633114"/>
              <a:gd name="connsiteX5" fmla="*/ 657384 w 2661043"/>
              <a:gd name="connsiteY5" fmla="*/ 787697 h 1633114"/>
              <a:gd name="connsiteX6" fmla="*/ 12 w 2661043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57372 w 2661031"/>
              <a:gd name="connsiteY5" fmla="*/ 787697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1031" h="1633114">
                <a:moveTo>
                  <a:pt x="0" y="0"/>
                </a:moveTo>
                <a:lnTo>
                  <a:pt x="2009239" y="0"/>
                </a:lnTo>
                <a:lnTo>
                  <a:pt x="2661031" y="816557"/>
                </a:lnTo>
                <a:lnTo>
                  <a:pt x="2009239" y="1633114"/>
                </a:lnTo>
                <a:lnTo>
                  <a:pt x="0" y="1633114"/>
                </a:lnTo>
                <a:cubicBezTo>
                  <a:pt x="309739" y="1252454"/>
                  <a:pt x="495913" y="1028314"/>
                  <a:pt x="682085" y="812411"/>
                </a:cubicBezTo>
                <a:cubicBezTo>
                  <a:pt x="438247" y="549844"/>
                  <a:pt x="227362" y="270804"/>
                  <a:pt x="0" y="0"/>
                </a:cubicBez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28" name="Картинка  2"/>
          <p:cNvSpPr>
            <a:spLocks noGrp="1"/>
          </p:cNvSpPr>
          <p:nvPr>
            <p:ph type="pic" sz="quarter" idx="23" hasCustomPrompt="1"/>
          </p:nvPr>
        </p:nvSpPr>
        <p:spPr>
          <a:xfrm>
            <a:off x="5928701" y="2924377"/>
            <a:ext cx="2661031" cy="1633114"/>
          </a:xfrm>
          <a:custGeom>
            <a:avLst/>
            <a:gdLst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0 w 2661031"/>
              <a:gd name="connsiteY5" fmla="*/ 0 h 1633114"/>
              <a:gd name="connsiteX0" fmla="*/ 12 w 2661043"/>
              <a:gd name="connsiteY0" fmla="*/ 0 h 1633114"/>
              <a:gd name="connsiteX1" fmla="*/ 2009251 w 2661043"/>
              <a:gd name="connsiteY1" fmla="*/ 0 h 1633114"/>
              <a:gd name="connsiteX2" fmla="*/ 2661043 w 2661043"/>
              <a:gd name="connsiteY2" fmla="*/ 816557 h 1633114"/>
              <a:gd name="connsiteX3" fmla="*/ 2009251 w 2661043"/>
              <a:gd name="connsiteY3" fmla="*/ 1633114 h 1633114"/>
              <a:gd name="connsiteX4" fmla="*/ 12 w 2661043"/>
              <a:gd name="connsiteY4" fmla="*/ 1633114 h 1633114"/>
              <a:gd name="connsiteX5" fmla="*/ 657384 w 2661043"/>
              <a:gd name="connsiteY5" fmla="*/ 787697 h 1633114"/>
              <a:gd name="connsiteX6" fmla="*/ 12 w 2661043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57372 w 2661031"/>
              <a:gd name="connsiteY5" fmla="*/ 787697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1031" h="1633114">
                <a:moveTo>
                  <a:pt x="0" y="0"/>
                </a:moveTo>
                <a:lnTo>
                  <a:pt x="2009239" y="0"/>
                </a:lnTo>
                <a:lnTo>
                  <a:pt x="2661031" y="816557"/>
                </a:lnTo>
                <a:lnTo>
                  <a:pt x="2009239" y="1633114"/>
                </a:lnTo>
                <a:lnTo>
                  <a:pt x="0" y="1633114"/>
                </a:lnTo>
                <a:cubicBezTo>
                  <a:pt x="309739" y="1252454"/>
                  <a:pt x="495913" y="1028314"/>
                  <a:pt x="682085" y="812411"/>
                </a:cubicBezTo>
                <a:cubicBezTo>
                  <a:pt x="438247" y="549844"/>
                  <a:pt x="227362" y="270804"/>
                  <a:pt x="0" y="0"/>
                </a:cubicBez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" name="Картинка  3"/>
          <p:cNvSpPr>
            <a:spLocks noGrp="1"/>
          </p:cNvSpPr>
          <p:nvPr>
            <p:ph type="pic" sz="quarter" idx="22" hasCustomPrompt="1"/>
          </p:nvPr>
        </p:nvSpPr>
        <p:spPr>
          <a:xfrm>
            <a:off x="3428601" y="2924377"/>
            <a:ext cx="2661031" cy="1633114"/>
          </a:xfrm>
          <a:custGeom>
            <a:avLst/>
            <a:gdLst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0 w 2661031"/>
              <a:gd name="connsiteY5" fmla="*/ 0 h 1633114"/>
              <a:gd name="connsiteX0" fmla="*/ 12 w 2661043"/>
              <a:gd name="connsiteY0" fmla="*/ 0 h 1633114"/>
              <a:gd name="connsiteX1" fmla="*/ 2009251 w 2661043"/>
              <a:gd name="connsiteY1" fmla="*/ 0 h 1633114"/>
              <a:gd name="connsiteX2" fmla="*/ 2661043 w 2661043"/>
              <a:gd name="connsiteY2" fmla="*/ 816557 h 1633114"/>
              <a:gd name="connsiteX3" fmla="*/ 2009251 w 2661043"/>
              <a:gd name="connsiteY3" fmla="*/ 1633114 h 1633114"/>
              <a:gd name="connsiteX4" fmla="*/ 12 w 2661043"/>
              <a:gd name="connsiteY4" fmla="*/ 1633114 h 1633114"/>
              <a:gd name="connsiteX5" fmla="*/ 657384 w 2661043"/>
              <a:gd name="connsiteY5" fmla="*/ 787697 h 1633114"/>
              <a:gd name="connsiteX6" fmla="*/ 12 w 2661043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17 w 2661048"/>
              <a:gd name="connsiteY0" fmla="*/ 0 h 1633114"/>
              <a:gd name="connsiteX1" fmla="*/ 2009256 w 2661048"/>
              <a:gd name="connsiteY1" fmla="*/ 0 h 1633114"/>
              <a:gd name="connsiteX2" fmla="*/ 2661048 w 2661048"/>
              <a:gd name="connsiteY2" fmla="*/ 816557 h 1633114"/>
              <a:gd name="connsiteX3" fmla="*/ 2009256 w 2661048"/>
              <a:gd name="connsiteY3" fmla="*/ 1633114 h 1633114"/>
              <a:gd name="connsiteX4" fmla="*/ 17 w 2661048"/>
              <a:gd name="connsiteY4" fmla="*/ 1633114 h 1633114"/>
              <a:gd name="connsiteX5" fmla="*/ 657389 w 2661048"/>
              <a:gd name="connsiteY5" fmla="*/ 787697 h 1633114"/>
              <a:gd name="connsiteX6" fmla="*/ 17 w 2661048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57372 w 2661031"/>
              <a:gd name="connsiteY5" fmla="*/ 787697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  <a:gd name="connsiteX0" fmla="*/ 0 w 2661031"/>
              <a:gd name="connsiteY0" fmla="*/ 0 h 1633114"/>
              <a:gd name="connsiteX1" fmla="*/ 2009239 w 2661031"/>
              <a:gd name="connsiteY1" fmla="*/ 0 h 1633114"/>
              <a:gd name="connsiteX2" fmla="*/ 2661031 w 2661031"/>
              <a:gd name="connsiteY2" fmla="*/ 816557 h 1633114"/>
              <a:gd name="connsiteX3" fmla="*/ 2009239 w 2661031"/>
              <a:gd name="connsiteY3" fmla="*/ 1633114 h 1633114"/>
              <a:gd name="connsiteX4" fmla="*/ 0 w 2661031"/>
              <a:gd name="connsiteY4" fmla="*/ 1633114 h 1633114"/>
              <a:gd name="connsiteX5" fmla="*/ 682085 w 2661031"/>
              <a:gd name="connsiteY5" fmla="*/ 812411 h 1633114"/>
              <a:gd name="connsiteX6" fmla="*/ 0 w 2661031"/>
              <a:gd name="connsiteY6" fmla="*/ 0 h 163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1031" h="1633114">
                <a:moveTo>
                  <a:pt x="0" y="0"/>
                </a:moveTo>
                <a:lnTo>
                  <a:pt x="2009239" y="0"/>
                </a:lnTo>
                <a:lnTo>
                  <a:pt x="2661031" y="816557"/>
                </a:lnTo>
                <a:lnTo>
                  <a:pt x="2009239" y="1633114"/>
                </a:lnTo>
                <a:lnTo>
                  <a:pt x="0" y="1633114"/>
                </a:lnTo>
                <a:cubicBezTo>
                  <a:pt x="309739" y="1252454"/>
                  <a:pt x="495913" y="1028314"/>
                  <a:pt x="682085" y="812411"/>
                </a:cubicBezTo>
                <a:cubicBezTo>
                  <a:pt x="438247" y="549844"/>
                  <a:pt x="227362" y="270804"/>
                  <a:pt x="0" y="0"/>
                </a:cubicBez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7" name="Картинка  4"/>
          <p:cNvSpPr>
            <a:spLocks noGrp="1"/>
          </p:cNvSpPr>
          <p:nvPr>
            <p:ph type="pic" sz="quarter" idx="11" hasCustomPrompt="1"/>
          </p:nvPr>
        </p:nvSpPr>
        <p:spPr>
          <a:xfrm>
            <a:off x="916412" y="2928497"/>
            <a:ext cx="2684945" cy="1628994"/>
          </a:xfrm>
          <a:custGeom>
            <a:avLst/>
            <a:gdLst>
              <a:gd name="connsiteX0" fmla="*/ 0 w 1548123"/>
              <a:gd name="connsiteY0" fmla="*/ 0 h 1620757"/>
              <a:gd name="connsiteX1" fmla="*/ 885716 w 1548123"/>
              <a:gd name="connsiteY1" fmla="*/ 0 h 1620757"/>
              <a:gd name="connsiteX2" fmla="*/ 1548123 w 1548123"/>
              <a:gd name="connsiteY2" fmla="*/ 816557 h 1620757"/>
              <a:gd name="connsiteX3" fmla="*/ 895740 w 1548123"/>
              <a:gd name="connsiteY3" fmla="*/ 1620757 h 1620757"/>
              <a:gd name="connsiteX4" fmla="*/ 0 w 1548123"/>
              <a:gd name="connsiteY4" fmla="*/ 1620757 h 1620757"/>
              <a:gd name="connsiteX0" fmla="*/ 1136822 w 2684945"/>
              <a:gd name="connsiteY0" fmla="*/ 0 h 1620757"/>
              <a:gd name="connsiteX1" fmla="*/ 2022538 w 2684945"/>
              <a:gd name="connsiteY1" fmla="*/ 0 h 1620757"/>
              <a:gd name="connsiteX2" fmla="*/ 2684945 w 2684945"/>
              <a:gd name="connsiteY2" fmla="*/ 816557 h 1620757"/>
              <a:gd name="connsiteX3" fmla="*/ 2032562 w 2684945"/>
              <a:gd name="connsiteY3" fmla="*/ 1620757 h 1620757"/>
              <a:gd name="connsiteX4" fmla="*/ 0 w 2684945"/>
              <a:gd name="connsiteY4" fmla="*/ 1620757 h 1620757"/>
              <a:gd name="connsiteX5" fmla="*/ 1136822 w 2684945"/>
              <a:gd name="connsiteY5" fmla="*/ 0 h 1620757"/>
              <a:gd name="connsiteX0" fmla="*/ 8238 w 2684945"/>
              <a:gd name="connsiteY0" fmla="*/ 0 h 1628994"/>
              <a:gd name="connsiteX1" fmla="*/ 2022538 w 2684945"/>
              <a:gd name="connsiteY1" fmla="*/ 8237 h 1628994"/>
              <a:gd name="connsiteX2" fmla="*/ 2684945 w 2684945"/>
              <a:gd name="connsiteY2" fmla="*/ 824794 h 1628994"/>
              <a:gd name="connsiteX3" fmla="*/ 2032562 w 2684945"/>
              <a:gd name="connsiteY3" fmla="*/ 1628994 h 1628994"/>
              <a:gd name="connsiteX4" fmla="*/ 0 w 2684945"/>
              <a:gd name="connsiteY4" fmla="*/ 1628994 h 1628994"/>
              <a:gd name="connsiteX5" fmla="*/ 8238 w 2684945"/>
              <a:gd name="connsiteY5" fmla="*/ 0 h 1628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4945" h="1628994">
                <a:moveTo>
                  <a:pt x="8238" y="0"/>
                </a:moveTo>
                <a:lnTo>
                  <a:pt x="2022538" y="8237"/>
                </a:lnTo>
                <a:lnTo>
                  <a:pt x="2684945" y="824794"/>
                </a:lnTo>
                <a:lnTo>
                  <a:pt x="2032562" y="1628994"/>
                </a:lnTo>
                <a:lnTo>
                  <a:pt x="0" y="1628994"/>
                </a:lnTo>
                <a:cubicBezTo>
                  <a:pt x="0" y="1088742"/>
                  <a:pt x="8238" y="540252"/>
                  <a:pt x="8238" y="0"/>
                </a:cubicBez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8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9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62593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24" name="Текст  5"/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1547777"/>
            <a:ext cx="9996814" cy="112718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22286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1375144" y="2398697"/>
            <a:ext cx="1970866" cy="2144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7" name="Текст  1"/>
          <p:cNvSpPr>
            <a:spLocks noGrp="1"/>
          </p:cNvSpPr>
          <p:nvPr>
            <p:ph type="body" sz="quarter" idx="14" hasCustomPrompt="1"/>
          </p:nvPr>
        </p:nvSpPr>
        <p:spPr>
          <a:xfrm>
            <a:off x="5580206" y="4427950"/>
            <a:ext cx="4891553" cy="436562"/>
          </a:xfrm>
        </p:spPr>
        <p:txBody>
          <a:bodyPr>
            <a:noAutofit/>
          </a:bodyPr>
          <a:lstStyle>
            <a:lvl1pPr algn="r">
              <a:defRPr sz="1800"/>
            </a:lvl1pPr>
          </a:lstStyle>
          <a:p>
            <a:pPr lvl="0"/>
            <a:r>
              <a:rPr lang="ru-RU" dirty="0"/>
              <a:t>Введите подпись</a:t>
            </a:r>
          </a:p>
        </p:txBody>
      </p:sp>
      <p:sp>
        <p:nvSpPr>
          <p:cNvPr id="14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5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98635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2" name="Текст  2"/>
          <p:cNvSpPr>
            <a:spLocks noGrp="1"/>
          </p:cNvSpPr>
          <p:nvPr>
            <p:ph type="body" sz="quarter" idx="28" hasCustomPrompt="1"/>
          </p:nvPr>
        </p:nvSpPr>
        <p:spPr>
          <a:xfrm>
            <a:off x="3849392" y="2538484"/>
            <a:ext cx="6622367" cy="1848522"/>
          </a:xfrm>
        </p:spPr>
        <p:txBody>
          <a:bodyPr>
            <a:noAutofit/>
          </a:bodyPr>
          <a:lstStyle>
            <a:lvl1pPr>
              <a:defRPr sz="18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16042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Две цита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Картинка  1"/>
          <p:cNvSpPr>
            <a:spLocks noGrp="1"/>
          </p:cNvSpPr>
          <p:nvPr>
            <p:ph type="pic" sz="quarter" idx="20" hasCustomPrompt="1"/>
          </p:nvPr>
        </p:nvSpPr>
        <p:spPr>
          <a:xfrm>
            <a:off x="8969756" y="4471792"/>
            <a:ext cx="1695395" cy="1708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8" name="Картинка  2"/>
          <p:cNvSpPr>
            <a:spLocks noGrp="1"/>
          </p:cNvSpPr>
          <p:nvPr>
            <p:ph type="pic" sz="quarter" idx="13" hasCustomPrompt="1"/>
          </p:nvPr>
        </p:nvSpPr>
        <p:spPr>
          <a:xfrm>
            <a:off x="1484328" y="1785679"/>
            <a:ext cx="1660524" cy="17304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23" name="Текст  1"/>
          <p:cNvSpPr>
            <a:spLocks noGrp="1"/>
          </p:cNvSpPr>
          <p:nvPr>
            <p:ph type="body" sz="quarter" idx="18" hasCustomPrompt="1"/>
          </p:nvPr>
        </p:nvSpPr>
        <p:spPr>
          <a:xfrm>
            <a:off x="3512937" y="1880824"/>
            <a:ext cx="5746394" cy="119877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5" name="Текст  2"/>
          <p:cNvSpPr>
            <a:spLocks noGrp="1"/>
          </p:cNvSpPr>
          <p:nvPr>
            <p:ph type="body" sz="quarter" idx="19" hasCustomPrompt="1"/>
          </p:nvPr>
        </p:nvSpPr>
        <p:spPr>
          <a:xfrm>
            <a:off x="3512936" y="3106896"/>
            <a:ext cx="4301067" cy="436563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dirty="0"/>
              <a:t>Введите подпись</a:t>
            </a:r>
            <a:endParaRPr lang="en-US" dirty="0"/>
          </a:p>
        </p:txBody>
      </p:sp>
      <p:sp>
        <p:nvSpPr>
          <p:cNvPr id="27" name="Текст  3"/>
          <p:cNvSpPr>
            <a:spLocks noGrp="1"/>
          </p:cNvSpPr>
          <p:nvPr>
            <p:ph type="body" sz="quarter" idx="21" hasCustomPrompt="1"/>
          </p:nvPr>
        </p:nvSpPr>
        <p:spPr>
          <a:xfrm>
            <a:off x="2438400" y="4599296"/>
            <a:ext cx="6084329" cy="1144147"/>
          </a:xfrm>
        </p:spPr>
        <p:txBody>
          <a:bodyPr>
            <a:noAutofit/>
          </a:bodyPr>
          <a:lstStyle>
            <a:lvl1pPr algn="r"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8" name="Текст  4"/>
          <p:cNvSpPr>
            <a:spLocks noGrp="1"/>
          </p:cNvSpPr>
          <p:nvPr>
            <p:ph type="body" sz="quarter" idx="22" hasCustomPrompt="1"/>
          </p:nvPr>
        </p:nvSpPr>
        <p:spPr>
          <a:xfrm>
            <a:off x="4221661" y="5757091"/>
            <a:ext cx="4301067" cy="436563"/>
          </a:xfrm>
        </p:spPr>
        <p:txBody>
          <a:bodyPr>
            <a:noAutofit/>
          </a:bodyPr>
          <a:lstStyle>
            <a:lvl1pPr algn="r"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dirty="0"/>
              <a:t>Введите подпись</a:t>
            </a:r>
            <a:endParaRPr lang="en-US" dirty="0"/>
          </a:p>
        </p:txBody>
      </p:sp>
      <p:sp>
        <p:nvSpPr>
          <p:cNvPr id="15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6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633574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18941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Миссия компан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 lang="ru-RU" sz="1800"/>
            </a:lvl1pPr>
          </a:lstStyle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13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2060667" y="2023829"/>
            <a:ext cx="8137432" cy="815590"/>
          </a:xfrm>
        </p:spPr>
        <p:txBody>
          <a:bodyPr anchor="t">
            <a:noAutofit/>
          </a:bodyPr>
          <a:lstStyle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6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2060666" y="2715594"/>
            <a:ext cx="8137433" cy="248420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788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5714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Миссия компани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Картинка  1"/>
          <p:cNvSpPr>
            <a:spLocks noGrp="1"/>
          </p:cNvSpPr>
          <p:nvPr>
            <p:ph type="pic" sz="quarter" idx="13" hasCustomPrompt="1"/>
          </p:nvPr>
        </p:nvSpPr>
        <p:spPr>
          <a:xfrm>
            <a:off x="8043355" y="-65903"/>
            <a:ext cx="4236516" cy="7002162"/>
          </a:xfrm>
          <a:custGeom>
            <a:avLst/>
            <a:gdLst>
              <a:gd name="connsiteX0" fmla="*/ 0 w 4129599"/>
              <a:gd name="connsiteY0" fmla="*/ 6864769 h 6864769"/>
              <a:gd name="connsiteX1" fmla="*/ 1032400 w 4129599"/>
              <a:gd name="connsiteY1" fmla="*/ 0 h 6864769"/>
              <a:gd name="connsiteX2" fmla="*/ 4129599 w 4129599"/>
              <a:gd name="connsiteY2" fmla="*/ 0 h 6864769"/>
              <a:gd name="connsiteX3" fmla="*/ 3097199 w 4129599"/>
              <a:gd name="connsiteY3" fmla="*/ 6864769 h 6864769"/>
              <a:gd name="connsiteX4" fmla="*/ 0 w 4129599"/>
              <a:gd name="connsiteY4" fmla="*/ 6864769 h 6864769"/>
              <a:gd name="connsiteX0" fmla="*/ 0 w 4129599"/>
              <a:gd name="connsiteY0" fmla="*/ 6864769 h 6883819"/>
              <a:gd name="connsiteX1" fmla="*/ 103240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  <a:gd name="connsiteX0" fmla="*/ 0 w 4129599"/>
              <a:gd name="connsiteY0" fmla="*/ 6864769 h 6883819"/>
              <a:gd name="connsiteX1" fmla="*/ 223255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9599" h="6883819">
                <a:moveTo>
                  <a:pt x="0" y="6864769"/>
                </a:moveTo>
                <a:lnTo>
                  <a:pt x="2232550" y="0"/>
                </a:lnTo>
                <a:lnTo>
                  <a:pt x="4129599" y="0"/>
                </a:lnTo>
                <a:cubicBezTo>
                  <a:pt x="4128366" y="2294606"/>
                  <a:pt x="4127132" y="4589213"/>
                  <a:pt x="4125899" y="6883819"/>
                </a:cubicBezTo>
                <a:lnTo>
                  <a:pt x="0" y="6864769"/>
                </a:lnTo>
                <a:close/>
              </a:path>
            </a:pathLst>
          </a:custGeo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6" name="Текст  1"/>
          <p:cNvSpPr>
            <a:spLocks noGrp="1"/>
          </p:cNvSpPr>
          <p:nvPr>
            <p:ph type="body" sz="quarter" idx="28" hasCustomPrompt="1"/>
          </p:nvPr>
        </p:nvSpPr>
        <p:spPr>
          <a:xfrm>
            <a:off x="2229395" y="2595823"/>
            <a:ext cx="6381204" cy="3623745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7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1266365" y="1380245"/>
            <a:ext cx="7522794" cy="735158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33921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История событий - начал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Картинка  1"/>
          <p:cNvSpPr>
            <a:spLocks noGrp="1"/>
          </p:cNvSpPr>
          <p:nvPr>
            <p:ph type="pic" sz="quarter" idx="19" hasCustomPrompt="1"/>
          </p:nvPr>
        </p:nvSpPr>
        <p:spPr>
          <a:xfrm>
            <a:off x="9413572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4" name="Картинка  2"/>
          <p:cNvSpPr>
            <a:spLocks noGrp="1"/>
          </p:cNvSpPr>
          <p:nvPr>
            <p:ph type="pic" sz="quarter" idx="17" hasCustomPrompt="1"/>
          </p:nvPr>
        </p:nvSpPr>
        <p:spPr>
          <a:xfrm>
            <a:off x="6645771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1" name="Картинка  3"/>
          <p:cNvSpPr>
            <a:spLocks noGrp="1"/>
          </p:cNvSpPr>
          <p:nvPr>
            <p:ph type="pic" sz="quarter" idx="15" hasCustomPrompt="1"/>
          </p:nvPr>
        </p:nvSpPr>
        <p:spPr>
          <a:xfrm>
            <a:off x="3877968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26" name="Картинка  4"/>
          <p:cNvSpPr>
            <a:spLocks noGrp="1"/>
          </p:cNvSpPr>
          <p:nvPr>
            <p:ph type="pic" sz="quarter" idx="13" hasCustomPrompt="1"/>
          </p:nvPr>
        </p:nvSpPr>
        <p:spPr>
          <a:xfrm>
            <a:off x="985099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7" name="Текст  1"/>
          <p:cNvSpPr>
            <a:spLocks noGrp="1"/>
          </p:cNvSpPr>
          <p:nvPr>
            <p:ph type="body" sz="quarter" idx="21" hasCustomPrompt="1"/>
          </p:nvPr>
        </p:nvSpPr>
        <p:spPr>
          <a:xfrm>
            <a:off x="859549" y="248664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5" name="Текст  2"/>
          <p:cNvSpPr>
            <a:spLocks noGrp="1"/>
          </p:cNvSpPr>
          <p:nvPr>
            <p:ph type="body" sz="quarter" idx="22" hasCustomPrompt="1"/>
          </p:nvPr>
        </p:nvSpPr>
        <p:spPr>
          <a:xfrm>
            <a:off x="3796447" y="2490035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7" name="Текст  3"/>
          <p:cNvSpPr>
            <a:spLocks noGrp="1"/>
          </p:cNvSpPr>
          <p:nvPr>
            <p:ph type="body" sz="quarter" idx="23" hasCustomPrompt="1"/>
          </p:nvPr>
        </p:nvSpPr>
        <p:spPr>
          <a:xfrm>
            <a:off x="6540070" y="249417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8" name="Текст  4"/>
          <p:cNvSpPr>
            <a:spLocks noGrp="1"/>
          </p:cNvSpPr>
          <p:nvPr>
            <p:ph type="body" sz="quarter" idx="24" hasCustomPrompt="1"/>
          </p:nvPr>
        </p:nvSpPr>
        <p:spPr>
          <a:xfrm>
            <a:off x="9301110" y="2499706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2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4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6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20" name="Текст  5"/>
          <p:cNvSpPr>
            <a:spLocks noGrp="1"/>
          </p:cNvSpPr>
          <p:nvPr>
            <p:ph type="body" sz="quarter" idx="14" hasCustomPrompt="1"/>
          </p:nvPr>
        </p:nvSpPr>
        <p:spPr>
          <a:xfrm>
            <a:off x="928357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  <a:endParaRPr lang="en-US" dirty="0"/>
          </a:p>
        </p:txBody>
      </p:sp>
      <p:sp>
        <p:nvSpPr>
          <p:cNvPr id="21" name="Текст  6"/>
          <p:cNvSpPr>
            <a:spLocks noGrp="1"/>
          </p:cNvSpPr>
          <p:nvPr>
            <p:ph type="body" sz="quarter" idx="16" hasCustomPrompt="1"/>
          </p:nvPr>
        </p:nvSpPr>
        <p:spPr>
          <a:xfrm>
            <a:off x="3821226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  <a:endParaRPr lang="en-US" dirty="0"/>
          </a:p>
        </p:txBody>
      </p:sp>
      <p:sp>
        <p:nvSpPr>
          <p:cNvPr id="30" name="Текст  7"/>
          <p:cNvSpPr>
            <a:spLocks noGrp="1"/>
          </p:cNvSpPr>
          <p:nvPr>
            <p:ph type="body" sz="quarter" idx="18" hasCustomPrompt="1"/>
          </p:nvPr>
        </p:nvSpPr>
        <p:spPr>
          <a:xfrm>
            <a:off x="6589028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3" name="Текст  8"/>
          <p:cNvSpPr>
            <a:spLocks noGrp="1"/>
          </p:cNvSpPr>
          <p:nvPr>
            <p:ph type="body" sz="quarter" idx="20" hasCustomPrompt="1"/>
          </p:nvPr>
        </p:nvSpPr>
        <p:spPr>
          <a:xfrm>
            <a:off x="9356830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cxnSp>
        <p:nvCxnSpPr>
          <p:cNvPr id="19" name="Линия"/>
          <p:cNvCxnSpPr/>
          <p:nvPr/>
        </p:nvCxnSpPr>
        <p:spPr>
          <a:xfrm>
            <a:off x="1012980" y="2288869"/>
            <a:ext cx="11179020" cy="0"/>
          </a:xfrm>
          <a:prstGeom prst="lin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0613926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История событий - продол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 5"/>
          <p:cNvSpPr>
            <a:spLocks noGrp="1"/>
          </p:cNvSpPr>
          <p:nvPr>
            <p:ph type="body" sz="quarter" idx="14" hasCustomPrompt="1"/>
          </p:nvPr>
        </p:nvSpPr>
        <p:spPr>
          <a:xfrm>
            <a:off x="928357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21" name="Текст  6"/>
          <p:cNvSpPr>
            <a:spLocks noGrp="1"/>
          </p:cNvSpPr>
          <p:nvPr>
            <p:ph type="body" sz="quarter" idx="16" hasCustomPrompt="1"/>
          </p:nvPr>
        </p:nvSpPr>
        <p:spPr>
          <a:xfrm>
            <a:off x="3821226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23" name="Текст  7"/>
          <p:cNvSpPr>
            <a:spLocks noGrp="1"/>
          </p:cNvSpPr>
          <p:nvPr>
            <p:ph type="body" sz="quarter" idx="18" hasCustomPrompt="1"/>
          </p:nvPr>
        </p:nvSpPr>
        <p:spPr>
          <a:xfrm>
            <a:off x="6589028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0" name="Текст  8"/>
          <p:cNvSpPr>
            <a:spLocks noGrp="1"/>
          </p:cNvSpPr>
          <p:nvPr>
            <p:ph type="body" sz="quarter" idx="20" hasCustomPrompt="1"/>
          </p:nvPr>
        </p:nvSpPr>
        <p:spPr>
          <a:xfrm>
            <a:off x="9356830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7" name="Картинка  1"/>
          <p:cNvSpPr>
            <a:spLocks noGrp="1"/>
          </p:cNvSpPr>
          <p:nvPr>
            <p:ph type="pic" sz="quarter" idx="19" hasCustomPrompt="1"/>
          </p:nvPr>
        </p:nvSpPr>
        <p:spPr>
          <a:xfrm>
            <a:off x="9413572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4" name="Картинка  2"/>
          <p:cNvSpPr>
            <a:spLocks noGrp="1"/>
          </p:cNvSpPr>
          <p:nvPr>
            <p:ph type="pic" sz="quarter" idx="17" hasCustomPrompt="1"/>
          </p:nvPr>
        </p:nvSpPr>
        <p:spPr>
          <a:xfrm>
            <a:off x="6645771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1" name="Картинка  3"/>
          <p:cNvSpPr>
            <a:spLocks noGrp="1"/>
          </p:cNvSpPr>
          <p:nvPr>
            <p:ph type="pic" sz="quarter" idx="15" hasCustomPrompt="1"/>
          </p:nvPr>
        </p:nvSpPr>
        <p:spPr>
          <a:xfrm>
            <a:off x="3877968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26" name="Картинка  4"/>
          <p:cNvSpPr>
            <a:spLocks noGrp="1"/>
          </p:cNvSpPr>
          <p:nvPr>
            <p:ph type="pic" sz="quarter" idx="13" hasCustomPrompt="1"/>
          </p:nvPr>
        </p:nvSpPr>
        <p:spPr>
          <a:xfrm>
            <a:off x="985099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7" name="Текст  1"/>
          <p:cNvSpPr>
            <a:spLocks noGrp="1"/>
          </p:cNvSpPr>
          <p:nvPr>
            <p:ph type="body" sz="quarter" idx="21" hasCustomPrompt="1"/>
          </p:nvPr>
        </p:nvSpPr>
        <p:spPr>
          <a:xfrm>
            <a:off x="859549" y="248664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5" name="Текст  2"/>
          <p:cNvSpPr>
            <a:spLocks noGrp="1"/>
          </p:cNvSpPr>
          <p:nvPr>
            <p:ph type="body" sz="quarter" idx="22" hasCustomPrompt="1"/>
          </p:nvPr>
        </p:nvSpPr>
        <p:spPr>
          <a:xfrm>
            <a:off x="3796447" y="2490035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7" name="Текст  3"/>
          <p:cNvSpPr>
            <a:spLocks noGrp="1"/>
          </p:cNvSpPr>
          <p:nvPr>
            <p:ph type="body" sz="quarter" idx="23" hasCustomPrompt="1"/>
          </p:nvPr>
        </p:nvSpPr>
        <p:spPr>
          <a:xfrm>
            <a:off x="6540070" y="249417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8" name="Текст  4"/>
          <p:cNvSpPr>
            <a:spLocks noGrp="1"/>
          </p:cNvSpPr>
          <p:nvPr>
            <p:ph type="body" sz="quarter" idx="24" hasCustomPrompt="1"/>
          </p:nvPr>
        </p:nvSpPr>
        <p:spPr>
          <a:xfrm>
            <a:off x="9301110" y="2499706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2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4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6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cxnSp>
        <p:nvCxnSpPr>
          <p:cNvPr id="29" name="Линия"/>
          <p:cNvCxnSpPr/>
          <p:nvPr/>
        </p:nvCxnSpPr>
        <p:spPr>
          <a:xfrm>
            <a:off x="0" y="2288869"/>
            <a:ext cx="12192000" cy="0"/>
          </a:xfrm>
          <a:prstGeom prst="lin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6423069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История событий - сейча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Картинка  1"/>
          <p:cNvSpPr>
            <a:spLocks noGrp="1"/>
          </p:cNvSpPr>
          <p:nvPr>
            <p:ph type="pic" sz="quarter" idx="19" hasCustomPrompt="1"/>
          </p:nvPr>
        </p:nvSpPr>
        <p:spPr>
          <a:xfrm>
            <a:off x="9413572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4" name="Картинка  2"/>
          <p:cNvSpPr>
            <a:spLocks noGrp="1"/>
          </p:cNvSpPr>
          <p:nvPr>
            <p:ph type="pic" sz="quarter" idx="17" hasCustomPrompt="1"/>
          </p:nvPr>
        </p:nvSpPr>
        <p:spPr>
          <a:xfrm>
            <a:off x="6645771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31" name="Картинка  3"/>
          <p:cNvSpPr>
            <a:spLocks noGrp="1"/>
          </p:cNvSpPr>
          <p:nvPr>
            <p:ph type="pic" sz="quarter" idx="15" hasCustomPrompt="1"/>
          </p:nvPr>
        </p:nvSpPr>
        <p:spPr>
          <a:xfrm>
            <a:off x="3877968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26" name="Картинка  4"/>
          <p:cNvSpPr>
            <a:spLocks noGrp="1"/>
          </p:cNvSpPr>
          <p:nvPr>
            <p:ph type="pic" sz="quarter" idx="13" hasCustomPrompt="1"/>
          </p:nvPr>
        </p:nvSpPr>
        <p:spPr>
          <a:xfrm>
            <a:off x="985099" y="3140558"/>
            <a:ext cx="1930400" cy="1601788"/>
          </a:xfr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</a:p>
        </p:txBody>
      </p:sp>
      <p:sp>
        <p:nvSpPr>
          <p:cNvPr id="29" name="Текст  1"/>
          <p:cNvSpPr>
            <a:spLocks noGrp="1"/>
          </p:cNvSpPr>
          <p:nvPr>
            <p:ph type="body" sz="quarter" idx="14" hasCustomPrompt="1"/>
          </p:nvPr>
        </p:nvSpPr>
        <p:spPr>
          <a:xfrm>
            <a:off x="928357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2" name="Текст  2"/>
          <p:cNvSpPr>
            <a:spLocks noGrp="1"/>
          </p:cNvSpPr>
          <p:nvPr>
            <p:ph type="body" sz="quarter" idx="16" hasCustomPrompt="1"/>
          </p:nvPr>
        </p:nvSpPr>
        <p:spPr>
          <a:xfrm>
            <a:off x="3821226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5" name="Текст  3"/>
          <p:cNvSpPr>
            <a:spLocks noGrp="1"/>
          </p:cNvSpPr>
          <p:nvPr>
            <p:ph type="body" sz="quarter" idx="18" hasCustomPrompt="1"/>
          </p:nvPr>
        </p:nvSpPr>
        <p:spPr>
          <a:xfrm>
            <a:off x="6589028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38" name="Текст  4"/>
          <p:cNvSpPr>
            <a:spLocks noGrp="1"/>
          </p:cNvSpPr>
          <p:nvPr>
            <p:ph type="body" sz="quarter" idx="20" hasCustomPrompt="1"/>
          </p:nvPr>
        </p:nvSpPr>
        <p:spPr>
          <a:xfrm>
            <a:off x="9356830" y="4894184"/>
            <a:ext cx="2442640" cy="1711332"/>
          </a:xfrm>
        </p:spPr>
        <p:txBody>
          <a:bodyPr>
            <a:noAutofit/>
          </a:bodyPr>
          <a:lstStyle>
            <a:lvl1pPr>
              <a:defRPr sz="15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Введите описание события</a:t>
            </a:r>
          </a:p>
        </p:txBody>
      </p:sp>
      <p:sp>
        <p:nvSpPr>
          <p:cNvPr id="7" name="Текст  5"/>
          <p:cNvSpPr>
            <a:spLocks noGrp="1"/>
          </p:cNvSpPr>
          <p:nvPr>
            <p:ph type="body" sz="quarter" idx="21" hasCustomPrompt="1"/>
          </p:nvPr>
        </p:nvSpPr>
        <p:spPr>
          <a:xfrm>
            <a:off x="859549" y="248664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5" name="Текст  6"/>
          <p:cNvSpPr>
            <a:spLocks noGrp="1"/>
          </p:cNvSpPr>
          <p:nvPr>
            <p:ph type="body" sz="quarter" idx="22" hasCustomPrompt="1"/>
          </p:nvPr>
        </p:nvSpPr>
        <p:spPr>
          <a:xfrm>
            <a:off x="3796447" y="2490035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7" name="Текст  7"/>
          <p:cNvSpPr>
            <a:spLocks noGrp="1"/>
          </p:cNvSpPr>
          <p:nvPr>
            <p:ph type="body" sz="quarter" idx="23" hasCustomPrompt="1"/>
          </p:nvPr>
        </p:nvSpPr>
        <p:spPr>
          <a:xfrm>
            <a:off x="6540070" y="2494173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8" name="Текст  8"/>
          <p:cNvSpPr>
            <a:spLocks noGrp="1"/>
          </p:cNvSpPr>
          <p:nvPr>
            <p:ph type="body" sz="quarter" idx="24" hasCustomPrompt="1"/>
          </p:nvPr>
        </p:nvSpPr>
        <p:spPr>
          <a:xfrm>
            <a:off x="9301110" y="2499706"/>
            <a:ext cx="2055950" cy="37623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Введите текст</a:t>
            </a:r>
            <a:endParaRPr lang="en-US" dirty="0"/>
          </a:p>
        </p:txBody>
      </p:sp>
      <p:sp>
        <p:nvSpPr>
          <p:cNvPr id="22" name="Скругленный прямоугольник  1"/>
          <p:cNvSpPr/>
          <p:nvPr/>
        </p:nvSpPr>
        <p:spPr>
          <a:xfrm>
            <a:off x="2" y="-834"/>
            <a:ext cx="9695144" cy="37200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4" name="Параллелограмм  1"/>
          <p:cNvSpPr/>
          <p:nvPr/>
        </p:nvSpPr>
        <p:spPr>
          <a:xfrm>
            <a:off x="9984259" y="-8238"/>
            <a:ext cx="1376848" cy="379413"/>
          </a:xfrm>
          <a:prstGeom prst="parallelogram">
            <a:avLst>
              <a:gd name="adj" fmla="val 358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6" name="Параллелограмм  2"/>
          <p:cNvSpPr/>
          <p:nvPr/>
        </p:nvSpPr>
        <p:spPr>
          <a:xfrm>
            <a:off x="9374736" y="-8239"/>
            <a:ext cx="692766" cy="379413"/>
          </a:xfrm>
          <a:prstGeom prst="parallelogram">
            <a:avLst>
              <a:gd name="adj" fmla="val 35856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cxnSp>
        <p:nvCxnSpPr>
          <p:cNvPr id="19" name="Линия"/>
          <p:cNvCxnSpPr/>
          <p:nvPr/>
        </p:nvCxnSpPr>
        <p:spPr>
          <a:xfrm>
            <a:off x="0" y="2288869"/>
            <a:ext cx="9432000" cy="0"/>
          </a:xfrm>
          <a:prstGeom prst="line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43788230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Резюме курс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 1"/>
          <p:cNvSpPr>
            <a:spLocks noGrp="1"/>
          </p:cNvSpPr>
          <p:nvPr>
            <p:ph type="body" sz="quarter" idx="17" hasCustomPrompt="1"/>
          </p:nvPr>
        </p:nvSpPr>
        <p:spPr>
          <a:xfrm>
            <a:off x="1642558" y="5045619"/>
            <a:ext cx="6120000" cy="828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0" name="Текст  2"/>
          <p:cNvSpPr>
            <a:spLocks noGrp="1"/>
          </p:cNvSpPr>
          <p:nvPr>
            <p:ph type="body" sz="quarter" idx="15" hasCustomPrompt="1"/>
          </p:nvPr>
        </p:nvSpPr>
        <p:spPr>
          <a:xfrm>
            <a:off x="1642558" y="3971450"/>
            <a:ext cx="6120000" cy="828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29" name="Текст  3"/>
          <p:cNvSpPr>
            <a:spLocks noGrp="1"/>
          </p:cNvSpPr>
          <p:nvPr>
            <p:ph type="body" sz="quarter" idx="11" hasCustomPrompt="1"/>
          </p:nvPr>
        </p:nvSpPr>
        <p:spPr>
          <a:xfrm>
            <a:off x="1642558" y="2897281"/>
            <a:ext cx="6120000" cy="828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16" name="Картинка  1"/>
          <p:cNvSpPr>
            <a:spLocks noGrp="1"/>
          </p:cNvSpPr>
          <p:nvPr>
            <p:ph type="pic" sz="quarter" idx="22" hasCustomPrompt="1"/>
          </p:nvPr>
        </p:nvSpPr>
        <p:spPr>
          <a:xfrm>
            <a:off x="8043355" y="-65903"/>
            <a:ext cx="4236516" cy="7002162"/>
          </a:xfrm>
          <a:custGeom>
            <a:avLst/>
            <a:gdLst>
              <a:gd name="connsiteX0" fmla="*/ 0 w 4129599"/>
              <a:gd name="connsiteY0" fmla="*/ 6864769 h 6864769"/>
              <a:gd name="connsiteX1" fmla="*/ 1032400 w 4129599"/>
              <a:gd name="connsiteY1" fmla="*/ 0 h 6864769"/>
              <a:gd name="connsiteX2" fmla="*/ 4129599 w 4129599"/>
              <a:gd name="connsiteY2" fmla="*/ 0 h 6864769"/>
              <a:gd name="connsiteX3" fmla="*/ 3097199 w 4129599"/>
              <a:gd name="connsiteY3" fmla="*/ 6864769 h 6864769"/>
              <a:gd name="connsiteX4" fmla="*/ 0 w 4129599"/>
              <a:gd name="connsiteY4" fmla="*/ 6864769 h 6864769"/>
              <a:gd name="connsiteX0" fmla="*/ 0 w 4129599"/>
              <a:gd name="connsiteY0" fmla="*/ 6864769 h 6883819"/>
              <a:gd name="connsiteX1" fmla="*/ 103240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  <a:gd name="connsiteX0" fmla="*/ 0 w 4129599"/>
              <a:gd name="connsiteY0" fmla="*/ 6864769 h 6883819"/>
              <a:gd name="connsiteX1" fmla="*/ 2232550 w 4129599"/>
              <a:gd name="connsiteY1" fmla="*/ 0 h 6883819"/>
              <a:gd name="connsiteX2" fmla="*/ 4129599 w 4129599"/>
              <a:gd name="connsiteY2" fmla="*/ 0 h 6883819"/>
              <a:gd name="connsiteX3" fmla="*/ 4125899 w 4129599"/>
              <a:gd name="connsiteY3" fmla="*/ 6883819 h 6883819"/>
              <a:gd name="connsiteX4" fmla="*/ 0 w 4129599"/>
              <a:gd name="connsiteY4" fmla="*/ 6864769 h 688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9599" h="6883819">
                <a:moveTo>
                  <a:pt x="0" y="6864769"/>
                </a:moveTo>
                <a:lnTo>
                  <a:pt x="2232550" y="0"/>
                </a:lnTo>
                <a:lnTo>
                  <a:pt x="4129599" y="0"/>
                </a:lnTo>
                <a:cubicBezTo>
                  <a:pt x="4128366" y="2294606"/>
                  <a:pt x="4127132" y="4589213"/>
                  <a:pt x="4125899" y="6883819"/>
                </a:cubicBezTo>
                <a:lnTo>
                  <a:pt x="0" y="6864769"/>
                </a:lnTo>
                <a:close/>
              </a:path>
            </a:pathLst>
          </a:custGeom>
        </p:spPr>
        <p:txBody>
          <a:bodyPr/>
          <a:lstStyle/>
          <a:p>
            <a:r>
              <a:rPr lang="ru-RU"/>
              <a:t>Нажмите на иконку чтобы добавить картинку</a:t>
            </a:r>
            <a:endParaRPr lang="ru-RU" dirty="0"/>
          </a:p>
        </p:txBody>
      </p:sp>
      <p:sp>
        <p:nvSpPr>
          <p:cNvPr id="11" name="Заголовок"/>
          <p:cNvSpPr>
            <a:spLocks noGrp="1"/>
          </p:cNvSpPr>
          <p:nvPr>
            <p:ph type="title" hasCustomPrompt="1"/>
          </p:nvPr>
        </p:nvSpPr>
        <p:spPr>
          <a:xfrm>
            <a:off x="851834" y="793437"/>
            <a:ext cx="9619925" cy="535531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3" name="Текст  4"/>
          <p:cNvSpPr>
            <a:spLocks noGrp="1"/>
          </p:cNvSpPr>
          <p:nvPr>
            <p:ph type="body" sz="quarter" idx="28" hasCustomPrompt="1"/>
          </p:nvPr>
        </p:nvSpPr>
        <p:spPr>
          <a:xfrm>
            <a:off x="838201" y="1547777"/>
            <a:ext cx="8105384" cy="113279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635498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3" y="2130431"/>
            <a:ext cx="10363201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1" y="3886202"/>
            <a:ext cx="8534400" cy="175260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39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7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1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56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19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3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73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12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4513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3526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7" y="4406903"/>
            <a:ext cx="10363201" cy="1362075"/>
          </a:xfrm>
        </p:spPr>
        <p:txBody>
          <a:bodyPr anchor="t"/>
          <a:lstStyle>
            <a:lvl1pPr algn="l">
              <a:defRPr sz="4871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7" y="2906721"/>
            <a:ext cx="10363201" cy="1500185"/>
          </a:xfrm>
        </p:spPr>
        <p:txBody>
          <a:bodyPr anchor="b"/>
          <a:lstStyle>
            <a:lvl1pPr marL="0" indent="0">
              <a:buNone/>
              <a:defRPr sz="2342">
                <a:solidFill>
                  <a:schemeClr val="tx1">
                    <a:tint val="75000"/>
                  </a:schemeClr>
                </a:solidFill>
              </a:defRPr>
            </a:lvl1pPr>
            <a:lvl2pPr marL="543901" indent="0">
              <a:buNone/>
              <a:defRPr sz="2248">
                <a:solidFill>
                  <a:schemeClr val="tx1">
                    <a:tint val="75000"/>
                  </a:schemeClr>
                </a:solidFill>
              </a:defRPr>
            </a:lvl2pPr>
            <a:lvl3pPr marL="1087798" indent="0">
              <a:buNone/>
              <a:defRPr sz="2061">
                <a:solidFill>
                  <a:schemeClr val="tx1">
                    <a:tint val="75000"/>
                  </a:schemeClr>
                </a:solidFill>
              </a:defRPr>
            </a:lvl3pPr>
            <a:lvl4pPr marL="1631700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4pPr>
            <a:lvl5pPr marL="2175602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5pPr>
            <a:lvl6pPr marL="2719501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6pPr>
            <a:lvl7pPr marL="3263400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7pPr>
            <a:lvl8pPr marL="3807301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8pPr>
            <a:lvl9pPr marL="4351201" indent="0">
              <a:buNone/>
              <a:defRPr sz="1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29894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3" y="1600204"/>
            <a:ext cx="5384798" cy="4525963"/>
          </a:xfrm>
        </p:spPr>
        <p:txBody>
          <a:bodyPr/>
          <a:lstStyle>
            <a:lvl1pPr>
              <a:defRPr sz="3372"/>
            </a:lvl1pPr>
            <a:lvl2pPr>
              <a:defRPr sz="2810"/>
            </a:lvl2pPr>
            <a:lvl3pPr>
              <a:defRPr sz="2342"/>
            </a:lvl3pPr>
            <a:lvl4pPr>
              <a:defRPr sz="2248"/>
            </a:lvl4pPr>
            <a:lvl5pPr>
              <a:defRPr sz="2248"/>
            </a:lvl5pPr>
            <a:lvl6pPr>
              <a:defRPr sz="2248"/>
            </a:lvl6pPr>
            <a:lvl7pPr>
              <a:defRPr sz="2248"/>
            </a:lvl7pPr>
            <a:lvl8pPr>
              <a:defRPr sz="2248"/>
            </a:lvl8pPr>
            <a:lvl9pPr>
              <a:defRPr sz="2248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4" y="1600204"/>
            <a:ext cx="5384798" cy="4525963"/>
          </a:xfrm>
        </p:spPr>
        <p:txBody>
          <a:bodyPr/>
          <a:lstStyle>
            <a:lvl1pPr>
              <a:defRPr sz="3372"/>
            </a:lvl1pPr>
            <a:lvl2pPr>
              <a:defRPr sz="2810"/>
            </a:lvl2pPr>
            <a:lvl3pPr>
              <a:defRPr sz="2342"/>
            </a:lvl3pPr>
            <a:lvl4pPr>
              <a:defRPr sz="2248"/>
            </a:lvl4pPr>
            <a:lvl5pPr>
              <a:defRPr sz="2248"/>
            </a:lvl5pPr>
            <a:lvl6pPr>
              <a:defRPr sz="2248"/>
            </a:lvl6pPr>
            <a:lvl7pPr>
              <a:defRPr sz="2248"/>
            </a:lvl7pPr>
            <a:lvl8pPr>
              <a:defRPr sz="2248"/>
            </a:lvl8pPr>
            <a:lvl9pPr>
              <a:defRPr sz="2248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73337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2" y="1535117"/>
            <a:ext cx="5386917" cy="639763"/>
          </a:xfrm>
        </p:spPr>
        <p:txBody>
          <a:bodyPr anchor="b"/>
          <a:lstStyle>
            <a:lvl1pPr marL="0" indent="0">
              <a:buNone/>
              <a:defRPr sz="2810" b="1"/>
            </a:lvl1pPr>
            <a:lvl2pPr marL="543901" indent="0">
              <a:buNone/>
              <a:defRPr sz="2342" b="1"/>
            </a:lvl2pPr>
            <a:lvl3pPr marL="1087798" indent="0">
              <a:buNone/>
              <a:defRPr sz="2248" b="1"/>
            </a:lvl3pPr>
            <a:lvl4pPr marL="1631700" indent="0">
              <a:buNone/>
              <a:defRPr sz="2061" b="1"/>
            </a:lvl4pPr>
            <a:lvl5pPr marL="2175602" indent="0">
              <a:buNone/>
              <a:defRPr sz="2061" b="1"/>
            </a:lvl5pPr>
            <a:lvl6pPr marL="2719501" indent="0">
              <a:buNone/>
              <a:defRPr sz="2061" b="1"/>
            </a:lvl6pPr>
            <a:lvl7pPr marL="3263400" indent="0">
              <a:buNone/>
              <a:defRPr sz="2061" b="1"/>
            </a:lvl7pPr>
            <a:lvl8pPr marL="3807301" indent="0">
              <a:buNone/>
              <a:defRPr sz="2061" b="1"/>
            </a:lvl8pPr>
            <a:lvl9pPr marL="4351201" indent="0">
              <a:buNone/>
              <a:defRPr sz="2061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2" y="2174877"/>
            <a:ext cx="5386917" cy="3951288"/>
          </a:xfrm>
        </p:spPr>
        <p:txBody>
          <a:bodyPr/>
          <a:lstStyle>
            <a:lvl1pPr>
              <a:defRPr sz="2810"/>
            </a:lvl1pPr>
            <a:lvl2pPr>
              <a:defRPr sz="2342"/>
            </a:lvl2pPr>
            <a:lvl3pPr>
              <a:defRPr sz="2248"/>
            </a:lvl3pPr>
            <a:lvl4pPr>
              <a:defRPr sz="2061"/>
            </a:lvl4pPr>
            <a:lvl5pPr>
              <a:defRPr sz="2061"/>
            </a:lvl5pPr>
            <a:lvl6pPr>
              <a:defRPr sz="2061"/>
            </a:lvl6pPr>
            <a:lvl7pPr>
              <a:defRPr sz="2061"/>
            </a:lvl7pPr>
            <a:lvl8pPr>
              <a:defRPr sz="2061"/>
            </a:lvl8pPr>
            <a:lvl9pPr>
              <a:defRPr sz="2061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78" y="1535117"/>
            <a:ext cx="5389033" cy="639763"/>
          </a:xfrm>
        </p:spPr>
        <p:txBody>
          <a:bodyPr anchor="b"/>
          <a:lstStyle>
            <a:lvl1pPr marL="0" indent="0">
              <a:buNone/>
              <a:defRPr sz="2810" b="1"/>
            </a:lvl1pPr>
            <a:lvl2pPr marL="543901" indent="0">
              <a:buNone/>
              <a:defRPr sz="2342" b="1"/>
            </a:lvl2pPr>
            <a:lvl3pPr marL="1087798" indent="0">
              <a:buNone/>
              <a:defRPr sz="2248" b="1"/>
            </a:lvl3pPr>
            <a:lvl4pPr marL="1631700" indent="0">
              <a:buNone/>
              <a:defRPr sz="2061" b="1"/>
            </a:lvl4pPr>
            <a:lvl5pPr marL="2175602" indent="0">
              <a:buNone/>
              <a:defRPr sz="2061" b="1"/>
            </a:lvl5pPr>
            <a:lvl6pPr marL="2719501" indent="0">
              <a:buNone/>
              <a:defRPr sz="2061" b="1"/>
            </a:lvl6pPr>
            <a:lvl7pPr marL="3263400" indent="0">
              <a:buNone/>
              <a:defRPr sz="2061" b="1"/>
            </a:lvl7pPr>
            <a:lvl8pPr marL="3807301" indent="0">
              <a:buNone/>
              <a:defRPr sz="2061" b="1"/>
            </a:lvl8pPr>
            <a:lvl9pPr marL="4351201" indent="0">
              <a:buNone/>
              <a:defRPr sz="2061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78" y="2174877"/>
            <a:ext cx="5389033" cy="3951288"/>
          </a:xfrm>
        </p:spPr>
        <p:txBody>
          <a:bodyPr/>
          <a:lstStyle>
            <a:lvl1pPr>
              <a:defRPr sz="2810"/>
            </a:lvl1pPr>
            <a:lvl2pPr>
              <a:defRPr sz="2342"/>
            </a:lvl2pPr>
            <a:lvl3pPr>
              <a:defRPr sz="2248"/>
            </a:lvl3pPr>
            <a:lvl4pPr>
              <a:defRPr sz="2061"/>
            </a:lvl4pPr>
            <a:lvl5pPr>
              <a:defRPr sz="2061"/>
            </a:lvl5pPr>
            <a:lvl6pPr>
              <a:defRPr sz="2061"/>
            </a:lvl6pPr>
            <a:lvl7pPr>
              <a:defRPr sz="2061"/>
            </a:lvl7pPr>
            <a:lvl8pPr>
              <a:defRPr sz="2061"/>
            </a:lvl8pPr>
            <a:lvl9pPr>
              <a:defRPr sz="2061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604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6580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537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10110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8" y="273052"/>
            <a:ext cx="4011082" cy="1162051"/>
          </a:xfrm>
        </p:spPr>
        <p:txBody>
          <a:bodyPr anchor="b"/>
          <a:lstStyle>
            <a:lvl1pPr algn="l">
              <a:defRPr sz="2342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6"/>
            <a:ext cx="6815667" cy="5853112"/>
          </a:xfrm>
        </p:spPr>
        <p:txBody>
          <a:bodyPr/>
          <a:lstStyle>
            <a:lvl1pPr>
              <a:defRPr sz="3840"/>
            </a:lvl1pPr>
            <a:lvl2pPr>
              <a:defRPr sz="3372"/>
            </a:lvl2pPr>
            <a:lvl3pPr>
              <a:defRPr sz="2810"/>
            </a:lvl3pPr>
            <a:lvl4pPr>
              <a:defRPr sz="2342"/>
            </a:lvl4pPr>
            <a:lvl5pPr>
              <a:defRPr sz="2342"/>
            </a:lvl5pPr>
            <a:lvl6pPr>
              <a:defRPr sz="2342"/>
            </a:lvl6pPr>
            <a:lvl7pPr>
              <a:defRPr sz="2342"/>
            </a:lvl7pPr>
            <a:lvl8pPr>
              <a:defRPr sz="2342"/>
            </a:lvl8pPr>
            <a:lvl9pPr>
              <a:defRPr sz="2342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8" y="1435105"/>
            <a:ext cx="4011082" cy="4691063"/>
          </a:xfrm>
        </p:spPr>
        <p:txBody>
          <a:bodyPr/>
          <a:lstStyle>
            <a:lvl1pPr marL="0" indent="0">
              <a:buNone/>
              <a:defRPr sz="1780"/>
            </a:lvl1pPr>
            <a:lvl2pPr marL="543901" indent="0">
              <a:buNone/>
              <a:defRPr sz="1311"/>
            </a:lvl2pPr>
            <a:lvl3pPr marL="1087798" indent="0">
              <a:buNone/>
              <a:defRPr sz="1030"/>
            </a:lvl3pPr>
            <a:lvl4pPr marL="1631700" indent="0">
              <a:buNone/>
              <a:defRPr sz="1030"/>
            </a:lvl4pPr>
            <a:lvl5pPr marL="2175602" indent="0">
              <a:buNone/>
              <a:defRPr sz="1030"/>
            </a:lvl5pPr>
            <a:lvl6pPr marL="2719501" indent="0">
              <a:buNone/>
              <a:defRPr sz="1030"/>
            </a:lvl6pPr>
            <a:lvl7pPr marL="3263400" indent="0">
              <a:buNone/>
              <a:defRPr sz="1030"/>
            </a:lvl7pPr>
            <a:lvl8pPr marL="3807301" indent="0">
              <a:buNone/>
              <a:defRPr sz="1030"/>
            </a:lvl8pPr>
            <a:lvl9pPr marL="4351201" indent="0">
              <a:buNone/>
              <a:defRPr sz="103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2712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8" y="4800600"/>
            <a:ext cx="7315200" cy="566739"/>
          </a:xfrm>
        </p:spPr>
        <p:txBody>
          <a:bodyPr anchor="b"/>
          <a:lstStyle>
            <a:lvl1pPr algn="l">
              <a:defRPr sz="2342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8" y="612776"/>
            <a:ext cx="7315200" cy="4114800"/>
          </a:xfrm>
        </p:spPr>
        <p:txBody>
          <a:bodyPr/>
          <a:lstStyle>
            <a:lvl1pPr marL="0" indent="0">
              <a:buNone/>
              <a:defRPr sz="3840"/>
            </a:lvl1pPr>
            <a:lvl2pPr marL="543901" indent="0">
              <a:buNone/>
              <a:defRPr sz="3372"/>
            </a:lvl2pPr>
            <a:lvl3pPr marL="1087798" indent="0">
              <a:buNone/>
              <a:defRPr sz="2810"/>
            </a:lvl3pPr>
            <a:lvl4pPr marL="1631700" indent="0">
              <a:buNone/>
              <a:defRPr sz="2342"/>
            </a:lvl4pPr>
            <a:lvl5pPr marL="2175602" indent="0">
              <a:buNone/>
              <a:defRPr sz="2342"/>
            </a:lvl5pPr>
            <a:lvl6pPr marL="2719501" indent="0">
              <a:buNone/>
              <a:defRPr sz="2342"/>
            </a:lvl6pPr>
            <a:lvl7pPr marL="3263400" indent="0">
              <a:buNone/>
              <a:defRPr sz="2342"/>
            </a:lvl7pPr>
            <a:lvl8pPr marL="3807301" indent="0">
              <a:buNone/>
              <a:defRPr sz="2342"/>
            </a:lvl8pPr>
            <a:lvl9pPr marL="4351201" indent="0">
              <a:buNone/>
              <a:defRPr sz="2342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8" y="5367341"/>
            <a:ext cx="7315200" cy="804864"/>
          </a:xfrm>
        </p:spPr>
        <p:txBody>
          <a:bodyPr/>
          <a:lstStyle>
            <a:lvl1pPr marL="0" indent="0">
              <a:buNone/>
              <a:defRPr sz="1780"/>
            </a:lvl1pPr>
            <a:lvl2pPr marL="543901" indent="0">
              <a:buNone/>
              <a:defRPr sz="1311"/>
            </a:lvl2pPr>
            <a:lvl3pPr marL="1087798" indent="0">
              <a:buNone/>
              <a:defRPr sz="1030"/>
            </a:lvl3pPr>
            <a:lvl4pPr marL="1631700" indent="0">
              <a:buNone/>
              <a:defRPr sz="1030"/>
            </a:lvl4pPr>
            <a:lvl5pPr marL="2175602" indent="0">
              <a:buNone/>
              <a:defRPr sz="1030"/>
            </a:lvl5pPr>
            <a:lvl6pPr marL="2719501" indent="0">
              <a:buNone/>
              <a:defRPr sz="1030"/>
            </a:lvl6pPr>
            <a:lvl7pPr marL="3263400" indent="0">
              <a:buNone/>
              <a:defRPr sz="1030"/>
            </a:lvl7pPr>
            <a:lvl8pPr marL="3807301" indent="0">
              <a:buNone/>
              <a:defRPr sz="1030"/>
            </a:lvl8pPr>
            <a:lvl9pPr marL="4351201" indent="0">
              <a:buNone/>
              <a:defRPr sz="103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5464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6926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1" y="274643"/>
            <a:ext cx="2743201" cy="585152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2" y="274643"/>
            <a:ext cx="8026400" cy="58515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538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140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21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1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509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44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31" Type="http://schemas.openxmlformats.org/officeDocument/2006/relationships/tags" Target="../tags/tag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3A088-D17F-4F4A-8E7F-572B04786F01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C8B7F-1935-4555-AFBA-ADD2317B01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73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Введите заголовок</a:t>
            </a:r>
            <a:endParaRPr lang="en-US" dirty="0"/>
          </a:p>
        </p:txBody>
      </p:sp>
      <p:sp>
        <p:nvSpPr>
          <p:cNvPr id="3" name="Текст  1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Введите текст</a:t>
            </a:r>
            <a:endParaRPr lang="en-US" dirty="0"/>
          </a:p>
        </p:txBody>
      </p:sp>
    </p:spTree>
    <p:custDataLst>
      <p:tags r:id="rId31"/>
    </p:custDataLst>
    <p:extLst>
      <p:ext uri="{BB962C8B-B14F-4D97-AF65-F5344CB8AC3E}">
        <p14:creationId xmlns:p14="http://schemas.microsoft.com/office/powerpoint/2010/main" val="1902128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3" y="274642"/>
            <a:ext cx="10972801" cy="1143001"/>
          </a:xfrm>
          <a:prstGeom prst="rect">
            <a:avLst/>
          </a:prstGeom>
        </p:spPr>
        <p:txBody>
          <a:bodyPr vert="horz" lIns="116131" tIns="58064" rIns="116131" bIns="58064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3" y="1600204"/>
            <a:ext cx="10972801" cy="4525963"/>
          </a:xfrm>
          <a:prstGeom prst="rect">
            <a:avLst/>
          </a:prstGeom>
        </p:spPr>
        <p:txBody>
          <a:bodyPr vert="horz" lIns="116131" tIns="58064" rIns="116131" bIns="58064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2" y="6356355"/>
            <a:ext cx="2844802" cy="365124"/>
          </a:xfrm>
          <a:prstGeom prst="rect">
            <a:avLst/>
          </a:prstGeom>
        </p:spPr>
        <p:txBody>
          <a:bodyPr vert="horz" lIns="116131" tIns="58064" rIns="116131" bIns="58064" rtlCol="0" anchor="ctr"/>
          <a:lstStyle>
            <a:lvl1pPr algn="l">
              <a:defRPr sz="131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48491-D6CE-434B-A08F-558743F1DCBA}" type="datetimeFigureOut">
              <a:rPr lang="ru-RU" smtClean="0"/>
              <a:t>21.02.2022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1" y="6356355"/>
            <a:ext cx="3860800" cy="365124"/>
          </a:xfrm>
          <a:prstGeom prst="rect">
            <a:avLst/>
          </a:prstGeom>
        </p:spPr>
        <p:txBody>
          <a:bodyPr vert="horz" lIns="116131" tIns="58064" rIns="116131" bIns="58064" rtlCol="0" anchor="ctr"/>
          <a:lstStyle>
            <a:lvl1pPr algn="ctr">
              <a:defRPr sz="131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2" y="6356355"/>
            <a:ext cx="2844802" cy="365124"/>
          </a:xfrm>
          <a:prstGeom prst="rect">
            <a:avLst/>
          </a:prstGeom>
        </p:spPr>
        <p:txBody>
          <a:bodyPr vert="horz" lIns="116131" tIns="58064" rIns="116131" bIns="58064" rtlCol="0" anchor="ctr"/>
          <a:lstStyle>
            <a:lvl1pPr algn="r">
              <a:defRPr sz="131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0251D-0282-41AE-8060-D2E252E11D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127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ctr" defTabSz="1087798" rtl="0" eaLnBrk="1" latinLnBrk="0" hangingPunct="1">
        <a:spcBef>
          <a:spcPct val="0"/>
        </a:spcBef>
        <a:buNone/>
        <a:defRPr sz="53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924" indent="-407924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83837" indent="-339937" algn="l" defTabSz="1087798" rtl="0" eaLnBrk="1" latinLnBrk="0" hangingPunct="1">
        <a:spcBef>
          <a:spcPct val="20000"/>
        </a:spcBef>
        <a:buFont typeface="Arial" panose="020B0604020202020204" pitchFamily="34" charset="0"/>
        <a:buChar char="–"/>
        <a:defRPr sz="3372" kern="1200">
          <a:solidFill>
            <a:schemeClr val="tx1"/>
          </a:solidFill>
          <a:latin typeface="+mn-lt"/>
          <a:ea typeface="+mn-ea"/>
          <a:cs typeface="+mn-cs"/>
        </a:defRPr>
      </a:lvl2pPr>
      <a:lvl3pPr marL="1359749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2810" kern="1200">
          <a:solidFill>
            <a:schemeClr val="tx1"/>
          </a:solidFill>
          <a:latin typeface="+mn-lt"/>
          <a:ea typeface="+mn-ea"/>
          <a:cs typeface="+mn-cs"/>
        </a:defRPr>
      </a:lvl3pPr>
      <a:lvl4pPr marL="1903652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–"/>
        <a:defRPr sz="2342" kern="1200">
          <a:solidFill>
            <a:schemeClr val="tx1"/>
          </a:solidFill>
          <a:latin typeface="+mn-lt"/>
          <a:ea typeface="+mn-ea"/>
          <a:cs typeface="+mn-cs"/>
        </a:defRPr>
      </a:lvl4pPr>
      <a:lvl5pPr marL="2447550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»"/>
        <a:defRPr sz="2342" kern="1200">
          <a:solidFill>
            <a:schemeClr val="tx1"/>
          </a:solidFill>
          <a:latin typeface="+mn-lt"/>
          <a:ea typeface="+mn-ea"/>
          <a:cs typeface="+mn-cs"/>
        </a:defRPr>
      </a:lvl5pPr>
      <a:lvl6pPr marL="2991450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2342" kern="1200">
          <a:solidFill>
            <a:schemeClr val="tx1"/>
          </a:solidFill>
          <a:latin typeface="+mn-lt"/>
          <a:ea typeface="+mn-ea"/>
          <a:cs typeface="+mn-cs"/>
        </a:defRPr>
      </a:lvl6pPr>
      <a:lvl7pPr marL="3535351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2342" kern="1200">
          <a:solidFill>
            <a:schemeClr val="tx1"/>
          </a:solidFill>
          <a:latin typeface="+mn-lt"/>
          <a:ea typeface="+mn-ea"/>
          <a:cs typeface="+mn-cs"/>
        </a:defRPr>
      </a:lvl7pPr>
      <a:lvl8pPr marL="4079251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2342" kern="1200">
          <a:solidFill>
            <a:schemeClr val="tx1"/>
          </a:solidFill>
          <a:latin typeface="+mn-lt"/>
          <a:ea typeface="+mn-ea"/>
          <a:cs typeface="+mn-cs"/>
        </a:defRPr>
      </a:lvl8pPr>
      <a:lvl9pPr marL="4623149" indent="-271950" algn="l" defTabSz="1087798" rtl="0" eaLnBrk="1" latinLnBrk="0" hangingPunct="1">
        <a:spcBef>
          <a:spcPct val="20000"/>
        </a:spcBef>
        <a:buFont typeface="Arial" panose="020B0604020202020204" pitchFamily="34" charset="0"/>
        <a:buChar char="•"/>
        <a:defRPr sz="23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1pPr>
      <a:lvl2pPr marL="543901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2pPr>
      <a:lvl3pPr marL="1087798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3pPr>
      <a:lvl4pPr marL="1631700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4pPr>
      <a:lvl5pPr marL="2175602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5pPr>
      <a:lvl6pPr marL="2719501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6pPr>
      <a:lvl7pPr marL="3263400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7pPr>
      <a:lvl8pPr marL="3807301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8pPr>
      <a:lvl9pPr marL="4351201" algn="l" defTabSz="1087798" rtl="0" eaLnBrk="1" latinLnBrk="0" hangingPunct="1">
        <a:defRPr sz="22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5.xml"/><Relationship Id="rId7" Type="http://schemas.microsoft.com/office/2007/relationships/hdphoto" Target="../media/hdphoto1.wdp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5.xml"/><Relationship Id="rId1" Type="http://schemas.openxmlformats.org/officeDocument/2006/relationships/tags" Target="../tags/tag59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6.xml"/><Relationship Id="rId1" Type="http://schemas.openxmlformats.org/officeDocument/2006/relationships/tags" Target="../tags/tag6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notesSlide" Target="../notesSlides/notesSlide2.xml"/><Relationship Id="rId5" Type="http://schemas.openxmlformats.org/officeDocument/2006/relationships/tags" Target="../tags/tag40.xml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39.xml"/><Relationship Id="rId9" Type="http://schemas.openxmlformats.org/officeDocument/2006/relationships/tags" Target="../tags/tag4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13" Type="http://schemas.openxmlformats.org/officeDocument/2006/relationships/image" Target="../media/image6.png"/><Relationship Id="rId3" Type="http://schemas.openxmlformats.org/officeDocument/2006/relationships/tags" Target="../tags/tag47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image" Target="../media/image4.png"/><Relationship Id="rId5" Type="http://schemas.openxmlformats.org/officeDocument/2006/relationships/tags" Target="../tags/tag49.xml"/><Relationship Id="rId10" Type="http://schemas.microsoft.com/office/2007/relationships/hdphoto" Target="../media/hdphoto1.wdp"/><Relationship Id="rId4" Type="http://schemas.openxmlformats.org/officeDocument/2006/relationships/tags" Target="../tags/tag48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1.jpeg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55.xml"/><Relationship Id="rId5" Type="http://schemas.openxmlformats.org/officeDocument/2006/relationships/image" Target="../media/image14.emf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71000"/>
                    </a14:imgEffect>
                    <a14:imgEffect>
                      <a14:brightnessContrast bright="-2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8555" y="-2280348"/>
            <a:ext cx="14419177" cy="1081438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491" y="849464"/>
            <a:ext cx="3678928" cy="9509356"/>
          </a:xfrm>
          <a:prstGeom prst="rect">
            <a:avLst/>
          </a:prstGeom>
          <a:scene3d>
            <a:camera prst="obliqueTopRight"/>
            <a:lightRig rig="threePt" dir="t"/>
          </a:scene3d>
        </p:spPr>
      </p:pic>
      <p:sp>
        <p:nvSpPr>
          <p:cNvPr id="16" name="Прямоугольник  2"/>
          <p:cNvSpPr/>
          <p:nvPr/>
        </p:nvSpPr>
        <p:spPr>
          <a:xfrm>
            <a:off x="4333112" y="4293705"/>
            <a:ext cx="3886200" cy="81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Заголовок"/>
          <p:cNvSpPr txBox="1">
            <a:spLocks/>
          </p:cNvSpPr>
          <p:nvPr/>
        </p:nvSpPr>
        <p:spPr>
          <a:xfrm>
            <a:off x="3882988" y="1240745"/>
            <a:ext cx="4616627" cy="2456350"/>
          </a:xfrm>
          <a:prstGeom prst="roundRect">
            <a:avLst/>
          </a:prstGeom>
          <a:solidFill>
            <a:schemeClr val="bg1">
              <a:lumMod val="85000"/>
              <a:alpha val="69000"/>
            </a:schemeClr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  <a:t>Установление невербального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  <a:t>контакта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 Light" panose="020F0302020204030204"/>
                <a:ea typeface="Open Sans" panose="020B0606030504020204" pitchFamily="34" charset="0"/>
                <a:cs typeface="Open Sans" panose="020B0606030504020204" pitchFamily="34" charset="0"/>
              </a:rPr>
              <a:t>Инструменты, упражнения, тесты</a:t>
            </a:r>
          </a:p>
        </p:txBody>
      </p:sp>
      <p:pic>
        <p:nvPicPr>
          <p:cNvPr id="19" name="Рисунок 1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45737" y="849464"/>
            <a:ext cx="2386761" cy="10089228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/>
        </p:nvSpPr>
        <p:spPr>
          <a:xfrm rot="608768">
            <a:off x="9700850" y="2952541"/>
            <a:ext cx="393387" cy="212947"/>
          </a:xfrm>
          <a:prstGeom prst="roundRect">
            <a:avLst/>
          </a:prstGeom>
          <a:solidFill>
            <a:srgbClr val="C48970"/>
          </a:solidFill>
          <a:ln>
            <a:solidFill>
              <a:srgbClr val="7E4E2E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Анна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9384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714797" y="2417252"/>
            <a:ext cx="2967793" cy="539598"/>
          </a:xfrm>
        </p:spPr>
        <p:txBody>
          <a:bodyPr>
            <a:normAutofit/>
          </a:bodyPr>
          <a:lstStyle/>
          <a:p>
            <a:r>
              <a:rPr lang="ru-RU" sz="1873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 этом курсе вы узнаете: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938" y="2928"/>
            <a:ext cx="7915357" cy="6853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Скругленный прямоугольник 15"/>
          <p:cNvSpPr/>
          <p:nvPr/>
        </p:nvSpPr>
        <p:spPr>
          <a:xfrm>
            <a:off x="6905398" y="-145099"/>
            <a:ext cx="6070488" cy="7149686"/>
          </a:xfrm>
          <a:prstGeom prst="roundRect">
            <a:avLst/>
          </a:prstGeom>
          <a:solidFill>
            <a:srgbClr val="006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7798"/>
            <a:endParaRPr lang="ru-RU" sz="2248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377547" y="731005"/>
            <a:ext cx="4814454" cy="1483897"/>
          </a:xfrm>
        </p:spPr>
        <p:txBody>
          <a:bodyPr>
            <a:normAutofit fontScale="90000"/>
          </a:bodyPr>
          <a:lstStyle/>
          <a:p>
            <a:pPr algn="l"/>
            <a:r>
              <a:rPr lang="ru-RU" sz="3372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ПОДОРОЖНИК</a:t>
            </a:r>
            <a:br>
              <a:rPr lang="ru-RU" sz="3372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06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Плановая хирургическая помощь</a:t>
            </a:r>
            <a:br>
              <a:rPr lang="ru-RU" sz="206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06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 консервативное лечение в стационаре</a:t>
            </a:r>
            <a:endParaRPr lang="ru-RU" sz="206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77547" y="2889401"/>
            <a:ext cx="4519142" cy="2976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1194" indent="-321194" defTabSz="1087798">
              <a:buFont typeface="Arial" panose="020B0604020202020204" pitchFamily="34" charset="0"/>
              <a:buChar char="•"/>
            </a:pP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Рекламный имидж продукта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ru-RU" sz="1499" dirty="0">
              <a:solidFill>
                <a:prstClr val="whit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21194" indent="-321194" defTabSz="1087798">
              <a:buFont typeface="Arial" panose="020B0604020202020204" pitchFamily="34" charset="0"/>
              <a:buChar char="•"/>
            </a:pP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Что включает в себя программа ДМС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для физических лиц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ru-RU" sz="1499" dirty="0">
              <a:solidFill>
                <a:prstClr val="whit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21194" indent="-321194" defTabSz="1087798">
              <a:buFont typeface="Arial" panose="020B0604020202020204" pitchFamily="34" charset="0"/>
              <a:buChar char="•"/>
            </a:pP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Какие медицинские центры оказывают услуги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 рамках программы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ru-RU" sz="1499" dirty="0">
              <a:solidFill>
                <a:prstClr val="whit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21194" indent="-321194" defTabSz="1087798">
              <a:buFont typeface="Arial" panose="020B0604020202020204" pitchFamily="34" charset="0"/>
              <a:buChar char="•"/>
            </a:pP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Условия оформления</a:t>
            </a:r>
            <a:b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ru-RU" sz="1499" dirty="0">
              <a:solidFill>
                <a:prstClr val="whit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21194" indent="-321194" defTabSz="1087798">
              <a:buFont typeface="Arial" panose="020B0604020202020204" pitchFamily="34" charset="0"/>
              <a:buChar char="•"/>
            </a:pPr>
            <a:r>
              <a:rPr lang="ru-RU" sz="1499" dirty="0">
                <a:solidFill>
                  <a:prstClr val="whit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Технологию продаж</a:t>
            </a:r>
          </a:p>
          <a:p>
            <a:pPr defTabSz="1087798"/>
            <a:endParaRPr lang="ru-RU" sz="2248" dirty="0">
              <a:solidFill>
                <a:prstClr val="black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577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" y="2928"/>
            <a:ext cx="12192000" cy="68521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7798"/>
            <a:endParaRPr lang="ru-RU" sz="2248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383650" y="225978"/>
            <a:ext cx="7780039" cy="713767"/>
          </a:xfrm>
        </p:spPr>
        <p:txBody>
          <a:bodyPr>
            <a:noAutofit/>
          </a:bodyPr>
          <a:lstStyle/>
          <a:p>
            <a:pPr algn="l"/>
            <a:r>
              <a:rPr lang="ru-RU" sz="3372" b="1" dirty="0">
                <a:latin typeface="Segoe UI" panose="020B0502040204020203" pitchFamily="34" charset="0"/>
                <a:cs typeface="Segoe UI" panose="020B0502040204020203" pitchFamily="34" charset="0"/>
              </a:rPr>
              <a:t>Условия оформления и продажи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6104" y="3198361"/>
            <a:ext cx="4862524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Возраст застрахованных лиц:</a:t>
            </a:r>
            <a:r>
              <a:rPr lang="ru-RU" sz="1311" dirty="0">
                <a:solidFill>
                  <a:srgbClr val="2F67B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 лет — 84 года (включительно)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Медицинский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дисклеймер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Срок действия 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договора страхования — 1 год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Исключения</a:t>
            </a:r>
            <a:r>
              <a:rPr lang="ru-RU" sz="1311" dirty="0">
                <a:solidFill>
                  <a:srgbClr val="2F67B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– предшествующие заболевания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endParaRPr lang="ru-RU" sz="131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lvl="1" defTabSz="1087798">
              <a:spcAft>
                <a:spcPts val="187"/>
              </a:spcAft>
              <a:buClr>
                <a:prstClr val="black"/>
              </a:buClr>
              <a:defRPr/>
            </a:pPr>
            <a:r>
              <a:rPr lang="ru-RU" sz="1311" b="1" u="sng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Франшизы: 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по риску Плановая госпитализация</a:t>
            </a:r>
          </a:p>
          <a:p>
            <a:pPr marL="337212" lvl="1" indent="-160597" defTabSz="1087798">
              <a:buClr>
                <a:prstClr val="black"/>
              </a:buClr>
              <a:buFont typeface="Arial" panose="020B0604020202020204" pitchFamily="34" charset="0"/>
              <a:buChar char="•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 течение первого года страхования — через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дней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;</a:t>
            </a:r>
          </a:p>
          <a:p>
            <a:pPr marL="337212" lvl="1" indent="-160597" defTabSz="1087798">
              <a:spcAft>
                <a:spcPts val="187"/>
              </a:spcAft>
              <a:buClr>
                <a:prstClr val="black"/>
              </a:buClr>
              <a:buFont typeface="Arial" panose="020B0604020202020204" pitchFamily="34" charset="0"/>
              <a:buChar char="•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при непрерывной пролонгации — 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 1 дня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;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для риска «Второго медицинское мнение —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 даты вступления договора в силу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6105" y="2735580"/>
            <a:ext cx="2821157" cy="2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798"/>
            <a:r>
              <a:rPr lang="ru-RU" sz="1311" b="1" cap="all" dirty="0" err="1">
                <a:solidFill>
                  <a:srgbClr val="1F49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Андеррайтинг</a:t>
            </a:r>
            <a:endParaRPr lang="ru-RU" sz="1311" b="1" cap="all" dirty="0">
              <a:solidFill>
                <a:srgbClr val="1F497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Блок-схема: узел 6"/>
          <p:cNvSpPr/>
          <p:nvPr/>
        </p:nvSpPr>
        <p:spPr>
          <a:xfrm>
            <a:off x="544247" y="1565624"/>
            <a:ext cx="1034959" cy="1034959"/>
          </a:xfrm>
          <a:prstGeom prst="flowChartConnector">
            <a:avLst/>
          </a:prstGeom>
          <a:noFill/>
          <a:ln>
            <a:solidFill>
              <a:srgbClr val="0066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7798"/>
            <a:endParaRPr lang="ru-RU" sz="2248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539786" y="3041718"/>
            <a:ext cx="959121" cy="0"/>
          </a:xfrm>
          <a:prstGeom prst="line">
            <a:avLst/>
          </a:prstGeom>
          <a:ln w="28575" cap="rnd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84120" y="3198361"/>
            <a:ext cx="4585940" cy="1808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Продукт коробочный —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простой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для формирования предложения и осуществления продажи 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Полис содержит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минимум граф для заполнения</a:t>
            </a:r>
            <a:r>
              <a:rPr lang="ru-RU" sz="1311" dirty="0">
                <a:solidFill>
                  <a:srgbClr val="1F49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ru-RU" sz="1311" dirty="0">
                <a:solidFill>
                  <a:srgbClr val="1F49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 оформляется за 5 минут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Предусмотрена 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активация полиса 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на сайте в ЛК</a:t>
            </a:r>
            <a:b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или по телефону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Действует на территории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Москвы и МО</a:t>
            </a:r>
          </a:p>
          <a:p>
            <a:pPr marL="160597" lvl="1" indent="-160597" defTabSz="1087798">
              <a:spcAft>
                <a:spcPts val="187"/>
              </a:spcAft>
              <a:buClr>
                <a:prstClr val="black"/>
              </a:buClr>
              <a:buFont typeface="Wingdings" panose="05000000000000000000" pitchFamily="2" charset="2"/>
              <a:buChar char="ü"/>
              <a:defRPr/>
            </a:pP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Действует </a:t>
            </a:r>
            <a:r>
              <a:rPr lang="ru-RU" sz="1311" b="1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только для российских</a:t>
            </a:r>
            <a:r>
              <a:rPr lang="ru-RU" sz="1311" dirty="0">
                <a:solidFill>
                  <a:srgbClr val="1F49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131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граждан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84120" y="2735579"/>
            <a:ext cx="2821157" cy="304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798">
              <a:lnSpc>
                <a:spcPct val="115000"/>
              </a:lnSpc>
            </a:pPr>
            <a:r>
              <a:rPr lang="ru-RU" sz="1311" b="1" cap="all" dirty="0">
                <a:solidFill>
                  <a:srgbClr val="1F497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Важно!</a:t>
            </a:r>
          </a:p>
        </p:txBody>
      </p:sp>
      <p:sp>
        <p:nvSpPr>
          <p:cNvPr id="12" name="Блок-схема: узел 11"/>
          <p:cNvSpPr/>
          <p:nvPr/>
        </p:nvSpPr>
        <p:spPr>
          <a:xfrm>
            <a:off x="7182263" y="1565624"/>
            <a:ext cx="1034959" cy="1034959"/>
          </a:xfrm>
          <a:prstGeom prst="flowChartConnector">
            <a:avLst/>
          </a:prstGeom>
          <a:noFill/>
          <a:ln>
            <a:solidFill>
              <a:srgbClr val="0066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7798"/>
            <a:endParaRPr lang="ru-RU" sz="2248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428" y="1726221"/>
            <a:ext cx="713765" cy="713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5" name="Прямая соединительная линия 14"/>
          <p:cNvCxnSpPr/>
          <p:nvPr/>
        </p:nvCxnSpPr>
        <p:spPr>
          <a:xfrm>
            <a:off x="7177801" y="3041718"/>
            <a:ext cx="444318" cy="0"/>
          </a:xfrm>
          <a:prstGeom prst="line">
            <a:avLst/>
          </a:prstGeom>
          <a:ln w="28575" cap="rnd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88" y="1761909"/>
            <a:ext cx="713765" cy="713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484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5373" y="351466"/>
            <a:ext cx="2700707" cy="589220"/>
          </a:xfrm>
          <a:noFill/>
        </p:spPr>
        <p:txBody>
          <a:bodyPr/>
          <a:lstStyle/>
          <a:p>
            <a:r>
              <a:rPr lang="ru-RU" sz="2400" b="1" dirty="0">
                <a:latin typeface="+mn-lt"/>
              </a:rPr>
              <a:t>СРАВНЕНИЕ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72083" y="1677572"/>
            <a:ext cx="1014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ВРЕМЯ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2083" y="2952775"/>
            <a:ext cx="1946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ПОВТОРЕНИЕ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2083" y="4325232"/>
            <a:ext cx="178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ВЛИЯНИЕ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27574" y="484765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ПРИВЕТСТВИЕ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60008" y="457123"/>
            <a:ext cx="3375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УСТАНОВЛЕНИЕ</a:t>
            </a:r>
          </a:p>
          <a:p>
            <a:pPr algn="ctr"/>
            <a:r>
              <a:rPr lang="ru-RU" sz="2400" b="1" dirty="0"/>
              <a:t>КОНТАКТА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525343" y="2765935"/>
            <a:ext cx="3815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Не повторяется на последующих этапах продаж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25342" y="1605342"/>
            <a:ext cx="3016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Через 5-10 сек после появления клиента в ТЗ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43704" y="1780990"/>
            <a:ext cx="3815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После приветствия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719645" y="2775587"/>
            <a:ext cx="3815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Повторяется на всех этапах продаж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25342" y="4171344"/>
            <a:ext cx="3815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Влияет на установление контакта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19645" y="4171344"/>
            <a:ext cx="40352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Влияет на выявление потребностей и на другие этапы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03949" y="5623577"/>
            <a:ext cx="178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ФРАЗЫ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06148" y="5452592"/>
            <a:ext cx="3056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Фразы: Добрый день… Добро пожаловать….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41042" y="5408966"/>
            <a:ext cx="41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Фразы-тумблеры, фразы для поддержания и  восстановления контакта</a:t>
            </a:r>
          </a:p>
        </p:txBody>
      </p:sp>
      <p:sp>
        <p:nvSpPr>
          <p:cNvPr id="17" name="Freeform 9"/>
          <p:cNvSpPr>
            <a:spLocks noChangeAspect="1" noEditPoints="1"/>
          </p:cNvSpPr>
          <p:nvPr>
            <p:custDataLst>
              <p:tags r:id="rId2"/>
            </p:custDataLst>
          </p:nvPr>
        </p:nvSpPr>
        <p:spPr bwMode="auto">
          <a:xfrm>
            <a:off x="559928" y="1677572"/>
            <a:ext cx="447514" cy="448500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8 w 192"/>
              <a:gd name="T11" fmla="*/ 100 h 192"/>
              <a:gd name="T12" fmla="*/ 100 w 192"/>
              <a:gd name="T13" fmla="*/ 108 h 192"/>
              <a:gd name="T14" fmla="*/ 100 w 192"/>
              <a:gd name="T15" fmla="*/ 108 h 192"/>
              <a:gd name="T16" fmla="*/ 56 w 192"/>
              <a:gd name="T17" fmla="*/ 128 h 192"/>
              <a:gd name="T18" fmla="*/ 48 w 192"/>
              <a:gd name="T19" fmla="*/ 120 h 192"/>
              <a:gd name="T20" fmla="*/ 56 w 192"/>
              <a:gd name="T21" fmla="*/ 112 h 192"/>
              <a:gd name="T22" fmla="*/ 92 w 192"/>
              <a:gd name="T23" fmla="*/ 96 h 192"/>
              <a:gd name="T24" fmla="*/ 92 w 192"/>
              <a:gd name="T25" fmla="*/ 40 h 192"/>
              <a:gd name="T26" fmla="*/ 100 w 192"/>
              <a:gd name="T27" fmla="*/ 32 h 192"/>
              <a:gd name="T28" fmla="*/ 108 w 192"/>
              <a:gd name="T29" fmla="*/ 40 h 192"/>
              <a:gd name="T30" fmla="*/ 108 w 192"/>
              <a:gd name="T31" fmla="*/ 10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8" y="100"/>
                </a:moveTo>
                <a:cubicBezTo>
                  <a:pt x="108" y="104"/>
                  <a:pt x="104" y="108"/>
                  <a:pt x="100" y="108"/>
                </a:cubicBezTo>
                <a:cubicBezTo>
                  <a:pt x="100" y="108"/>
                  <a:pt x="100" y="108"/>
                  <a:pt x="100" y="108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52" y="128"/>
                  <a:pt x="48" y="124"/>
                  <a:pt x="48" y="120"/>
                </a:cubicBezTo>
                <a:cubicBezTo>
                  <a:pt x="48" y="116"/>
                  <a:pt x="52" y="112"/>
                  <a:pt x="56" y="112"/>
                </a:cubicBezTo>
                <a:cubicBezTo>
                  <a:pt x="92" y="96"/>
                  <a:pt x="92" y="96"/>
                  <a:pt x="92" y="96"/>
                </a:cubicBezTo>
                <a:cubicBezTo>
                  <a:pt x="92" y="40"/>
                  <a:pt x="92" y="40"/>
                  <a:pt x="92" y="40"/>
                </a:cubicBezTo>
                <a:cubicBezTo>
                  <a:pt x="92" y="36"/>
                  <a:pt x="96" y="32"/>
                  <a:pt x="100" y="32"/>
                </a:cubicBezTo>
                <a:cubicBezTo>
                  <a:pt x="104" y="32"/>
                  <a:pt x="108" y="36"/>
                  <a:pt x="108" y="40"/>
                </a:cubicBezTo>
                <a:lnTo>
                  <a:pt x="108" y="1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0" name="Freeform 5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559928" y="4314644"/>
            <a:ext cx="447514" cy="448500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68 w 192"/>
              <a:gd name="T11" fmla="*/ 148 h 192"/>
              <a:gd name="T12" fmla="*/ 36 w 192"/>
              <a:gd name="T13" fmla="*/ 96 h 192"/>
              <a:gd name="T14" fmla="*/ 87 w 192"/>
              <a:gd name="T15" fmla="*/ 38 h 192"/>
              <a:gd name="T16" fmla="*/ 87 w 192"/>
              <a:gd name="T17" fmla="*/ 25 h 192"/>
              <a:gd name="T18" fmla="*/ 91 w 192"/>
              <a:gd name="T19" fmla="*/ 25 h 192"/>
              <a:gd name="T20" fmla="*/ 109 w 192"/>
              <a:gd name="T21" fmla="*/ 42 h 192"/>
              <a:gd name="T22" fmla="*/ 109 w 192"/>
              <a:gd name="T23" fmla="*/ 47 h 192"/>
              <a:gd name="T24" fmla="*/ 91 w 192"/>
              <a:gd name="T25" fmla="*/ 63 h 192"/>
              <a:gd name="T26" fmla="*/ 87 w 192"/>
              <a:gd name="T27" fmla="*/ 63 h 192"/>
              <a:gd name="T28" fmla="*/ 87 w 192"/>
              <a:gd name="T29" fmla="*/ 47 h 192"/>
              <a:gd name="T30" fmla="*/ 45 w 192"/>
              <a:gd name="T31" fmla="*/ 96 h 192"/>
              <a:gd name="T32" fmla="*/ 72 w 192"/>
              <a:gd name="T33" fmla="*/ 140 h 192"/>
              <a:gd name="T34" fmla="*/ 68 w 192"/>
              <a:gd name="T35" fmla="*/ 148 h 192"/>
              <a:gd name="T36" fmla="*/ 110 w 192"/>
              <a:gd name="T37" fmla="*/ 153 h 192"/>
              <a:gd name="T38" fmla="*/ 110 w 192"/>
              <a:gd name="T39" fmla="*/ 166 h 192"/>
              <a:gd name="T40" fmla="*/ 105 w 192"/>
              <a:gd name="T41" fmla="*/ 167 h 192"/>
              <a:gd name="T42" fmla="*/ 88 w 192"/>
              <a:gd name="T43" fmla="*/ 150 h 192"/>
              <a:gd name="T44" fmla="*/ 88 w 192"/>
              <a:gd name="T45" fmla="*/ 145 h 192"/>
              <a:gd name="T46" fmla="*/ 105 w 192"/>
              <a:gd name="T47" fmla="*/ 128 h 192"/>
              <a:gd name="T48" fmla="*/ 110 w 192"/>
              <a:gd name="T49" fmla="*/ 129 h 192"/>
              <a:gd name="T50" fmla="*/ 110 w 192"/>
              <a:gd name="T51" fmla="*/ 144 h 192"/>
              <a:gd name="T52" fmla="*/ 147 w 192"/>
              <a:gd name="T53" fmla="*/ 96 h 192"/>
              <a:gd name="T54" fmla="*/ 124 w 192"/>
              <a:gd name="T55" fmla="*/ 55 h 192"/>
              <a:gd name="T56" fmla="*/ 127 w 192"/>
              <a:gd name="T57" fmla="*/ 46 h 192"/>
              <a:gd name="T58" fmla="*/ 156 w 192"/>
              <a:gd name="T59" fmla="*/ 96 h 192"/>
              <a:gd name="T60" fmla="*/ 110 w 192"/>
              <a:gd name="T61" fmla="*/ 153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68" y="148"/>
                </a:moveTo>
                <a:cubicBezTo>
                  <a:pt x="49" y="138"/>
                  <a:pt x="36" y="119"/>
                  <a:pt x="36" y="96"/>
                </a:cubicBezTo>
                <a:cubicBezTo>
                  <a:pt x="36" y="67"/>
                  <a:pt x="58" y="43"/>
                  <a:pt x="87" y="38"/>
                </a:cubicBezTo>
                <a:cubicBezTo>
                  <a:pt x="87" y="25"/>
                  <a:pt x="87" y="25"/>
                  <a:pt x="87" y="25"/>
                </a:cubicBezTo>
                <a:cubicBezTo>
                  <a:pt x="88" y="24"/>
                  <a:pt x="90" y="23"/>
                  <a:pt x="91" y="25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10" y="43"/>
                  <a:pt x="110" y="45"/>
                  <a:pt x="109" y="47"/>
                </a:cubicBezTo>
                <a:cubicBezTo>
                  <a:pt x="91" y="63"/>
                  <a:pt x="91" y="63"/>
                  <a:pt x="91" y="63"/>
                </a:cubicBezTo>
                <a:cubicBezTo>
                  <a:pt x="89" y="65"/>
                  <a:pt x="88" y="64"/>
                  <a:pt x="87" y="63"/>
                </a:cubicBezTo>
                <a:cubicBezTo>
                  <a:pt x="87" y="47"/>
                  <a:pt x="87" y="47"/>
                  <a:pt x="87" y="47"/>
                </a:cubicBezTo>
                <a:cubicBezTo>
                  <a:pt x="63" y="52"/>
                  <a:pt x="45" y="72"/>
                  <a:pt x="45" y="96"/>
                </a:cubicBezTo>
                <a:cubicBezTo>
                  <a:pt x="45" y="115"/>
                  <a:pt x="56" y="131"/>
                  <a:pt x="72" y="140"/>
                </a:cubicBezTo>
                <a:lnTo>
                  <a:pt x="68" y="148"/>
                </a:lnTo>
                <a:close/>
                <a:moveTo>
                  <a:pt x="110" y="153"/>
                </a:moveTo>
                <a:cubicBezTo>
                  <a:pt x="110" y="166"/>
                  <a:pt x="110" y="166"/>
                  <a:pt x="110" y="166"/>
                </a:cubicBezTo>
                <a:cubicBezTo>
                  <a:pt x="108" y="168"/>
                  <a:pt x="108" y="169"/>
                  <a:pt x="105" y="167"/>
                </a:cubicBezTo>
                <a:cubicBezTo>
                  <a:pt x="88" y="150"/>
                  <a:pt x="88" y="150"/>
                  <a:pt x="88" y="150"/>
                </a:cubicBezTo>
                <a:cubicBezTo>
                  <a:pt x="86" y="149"/>
                  <a:pt x="86" y="147"/>
                  <a:pt x="88" y="145"/>
                </a:cubicBezTo>
                <a:cubicBezTo>
                  <a:pt x="105" y="128"/>
                  <a:pt x="105" y="128"/>
                  <a:pt x="105" y="128"/>
                </a:cubicBezTo>
                <a:cubicBezTo>
                  <a:pt x="107" y="127"/>
                  <a:pt x="108" y="128"/>
                  <a:pt x="110" y="129"/>
                </a:cubicBezTo>
                <a:cubicBezTo>
                  <a:pt x="110" y="144"/>
                  <a:pt x="110" y="144"/>
                  <a:pt x="110" y="144"/>
                </a:cubicBezTo>
                <a:cubicBezTo>
                  <a:pt x="131" y="138"/>
                  <a:pt x="147" y="119"/>
                  <a:pt x="147" y="96"/>
                </a:cubicBezTo>
                <a:cubicBezTo>
                  <a:pt x="147" y="79"/>
                  <a:pt x="138" y="64"/>
                  <a:pt x="124" y="55"/>
                </a:cubicBezTo>
                <a:cubicBezTo>
                  <a:pt x="127" y="46"/>
                  <a:pt x="127" y="46"/>
                  <a:pt x="127" y="46"/>
                </a:cubicBezTo>
                <a:cubicBezTo>
                  <a:pt x="145" y="57"/>
                  <a:pt x="156" y="75"/>
                  <a:pt x="156" y="96"/>
                </a:cubicBezTo>
                <a:cubicBezTo>
                  <a:pt x="156" y="124"/>
                  <a:pt x="136" y="147"/>
                  <a:pt x="110" y="1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1" name="Freeform 11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550564" y="2952775"/>
            <a:ext cx="466242" cy="468214"/>
          </a:xfrm>
          <a:custGeom>
            <a:avLst/>
            <a:gdLst>
              <a:gd name="T0" fmla="*/ 108 w 200"/>
              <a:gd name="T1" fmla="*/ 4 h 200"/>
              <a:gd name="T2" fmla="*/ 4 w 200"/>
              <a:gd name="T3" fmla="*/ 108 h 200"/>
              <a:gd name="T4" fmla="*/ 92 w 200"/>
              <a:gd name="T5" fmla="*/ 196 h 200"/>
              <a:gd name="T6" fmla="*/ 196 w 200"/>
              <a:gd name="T7" fmla="*/ 92 h 200"/>
              <a:gd name="T8" fmla="*/ 108 w 200"/>
              <a:gd name="T9" fmla="*/ 4 h 200"/>
              <a:gd name="T10" fmla="*/ 100 w 200"/>
              <a:gd name="T11" fmla="*/ 164 h 200"/>
              <a:gd name="T12" fmla="*/ 44 w 200"/>
              <a:gd name="T13" fmla="*/ 102 h 200"/>
              <a:gd name="T14" fmla="*/ 101 w 200"/>
              <a:gd name="T15" fmla="*/ 52 h 200"/>
              <a:gd name="T16" fmla="*/ 109 w 200"/>
              <a:gd name="T17" fmla="*/ 52 h 200"/>
              <a:gd name="T18" fmla="*/ 93 w 200"/>
              <a:gd name="T19" fmla="*/ 36 h 200"/>
              <a:gd name="T20" fmla="*/ 93 w 200"/>
              <a:gd name="T21" fmla="*/ 29 h 200"/>
              <a:gd name="T22" fmla="*/ 100 w 200"/>
              <a:gd name="T23" fmla="*/ 29 h 200"/>
              <a:gd name="T24" fmla="*/ 127 w 200"/>
              <a:gd name="T25" fmla="*/ 54 h 200"/>
              <a:gd name="T26" fmla="*/ 127 w 200"/>
              <a:gd name="T27" fmla="*/ 61 h 200"/>
              <a:gd name="T28" fmla="*/ 100 w 200"/>
              <a:gd name="T29" fmla="*/ 87 h 200"/>
              <a:gd name="T30" fmla="*/ 93 w 200"/>
              <a:gd name="T31" fmla="*/ 87 h 200"/>
              <a:gd name="T32" fmla="*/ 93 w 200"/>
              <a:gd name="T33" fmla="*/ 80 h 200"/>
              <a:gd name="T34" fmla="*/ 109 w 200"/>
              <a:gd name="T35" fmla="*/ 64 h 200"/>
              <a:gd name="T36" fmla="*/ 101 w 200"/>
              <a:gd name="T37" fmla="*/ 64 h 200"/>
              <a:gd name="T38" fmla="*/ 57 w 200"/>
              <a:gd name="T39" fmla="*/ 101 h 200"/>
              <a:gd name="T40" fmla="*/ 100 w 200"/>
              <a:gd name="T41" fmla="*/ 152 h 200"/>
              <a:gd name="T42" fmla="*/ 144 w 200"/>
              <a:gd name="T43" fmla="*/ 112 h 200"/>
              <a:gd name="T44" fmla="*/ 148 w 200"/>
              <a:gd name="T45" fmla="*/ 108 h 200"/>
              <a:gd name="T46" fmla="*/ 152 w 200"/>
              <a:gd name="T47" fmla="*/ 108 h 200"/>
              <a:gd name="T48" fmla="*/ 156 w 200"/>
              <a:gd name="T49" fmla="*/ 112 h 200"/>
              <a:gd name="T50" fmla="*/ 100 w 200"/>
              <a:gd name="T5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00" h="200">
                <a:moveTo>
                  <a:pt x="108" y="4"/>
                </a:moveTo>
                <a:cubicBezTo>
                  <a:pt x="49" y="0"/>
                  <a:pt x="0" y="49"/>
                  <a:pt x="4" y="108"/>
                </a:cubicBezTo>
                <a:cubicBezTo>
                  <a:pt x="8" y="154"/>
                  <a:pt x="46" y="192"/>
                  <a:pt x="92" y="196"/>
                </a:cubicBezTo>
                <a:cubicBezTo>
                  <a:pt x="151" y="200"/>
                  <a:pt x="200" y="151"/>
                  <a:pt x="196" y="92"/>
                </a:cubicBezTo>
                <a:cubicBezTo>
                  <a:pt x="192" y="46"/>
                  <a:pt x="154" y="8"/>
                  <a:pt x="108" y="4"/>
                </a:cubicBezTo>
                <a:close/>
                <a:moveTo>
                  <a:pt x="100" y="164"/>
                </a:moveTo>
                <a:cubicBezTo>
                  <a:pt x="67" y="164"/>
                  <a:pt x="41" y="135"/>
                  <a:pt x="44" y="102"/>
                </a:cubicBezTo>
                <a:cubicBezTo>
                  <a:pt x="48" y="73"/>
                  <a:pt x="73" y="52"/>
                  <a:pt x="101" y="52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93" y="36"/>
                  <a:pt x="93" y="36"/>
                  <a:pt x="93" y="36"/>
                </a:cubicBezTo>
                <a:cubicBezTo>
                  <a:pt x="91" y="34"/>
                  <a:pt x="91" y="31"/>
                  <a:pt x="93" y="29"/>
                </a:cubicBezTo>
                <a:cubicBezTo>
                  <a:pt x="95" y="27"/>
                  <a:pt x="98" y="27"/>
                  <a:pt x="100" y="29"/>
                </a:cubicBezTo>
                <a:cubicBezTo>
                  <a:pt x="127" y="54"/>
                  <a:pt x="127" y="54"/>
                  <a:pt x="127" y="54"/>
                </a:cubicBezTo>
                <a:cubicBezTo>
                  <a:pt x="128" y="56"/>
                  <a:pt x="128" y="60"/>
                  <a:pt x="127" y="61"/>
                </a:cubicBezTo>
                <a:cubicBezTo>
                  <a:pt x="100" y="87"/>
                  <a:pt x="100" y="87"/>
                  <a:pt x="100" y="87"/>
                </a:cubicBezTo>
                <a:cubicBezTo>
                  <a:pt x="98" y="88"/>
                  <a:pt x="95" y="88"/>
                  <a:pt x="93" y="87"/>
                </a:cubicBezTo>
                <a:cubicBezTo>
                  <a:pt x="91" y="85"/>
                  <a:pt x="91" y="81"/>
                  <a:pt x="93" y="80"/>
                </a:cubicBezTo>
                <a:cubicBezTo>
                  <a:pt x="109" y="64"/>
                  <a:pt x="109" y="64"/>
                  <a:pt x="109" y="64"/>
                </a:cubicBezTo>
                <a:cubicBezTo>
                  <a:pt x="101" y="64"/>
                  <a:pt x="101" y="64"/>
                  <a:pt x="101" y="64"/>
                </a:cubicBezTo>
                <a:cubicBezTo>
                  <a:pt x="79" y="64"/>
                  <a:pt x="60" y="79"/>
                  <a:pt x="57" y="101"/>
                </a:cubicBezTo>
                <a:cubicBezTo>
                  <a:pt x="52" y="128"/>
                  <a:pt x="73" y="152"/>
                  <a:pt x="100" y="152"/>
                </a:cubicBezTo>
                <a:cubicBezTo>
                  <a:pt x="123" y="152"/>
                  <a:pt x="142" y="134"/>
                  <a:pt x="144" y="112"/>
                </a:cubicBezTo>
                <a:cubicBezTo>
                  <a:pt x="144" y="110"/>
                  <a:pt x="146" y="108"/>
                  <a:pt x="148" y="108"/>
                </a:cubicBezTo>
                <a:cubicBezTo>
                  <a:pt x="152" y="108"/>
                  <a:pt x="152" y="108"/>
                  <a:pt x="152" y="108"/>
                </a:cubicBezTo>
                <a:cubicBezTo>
                  <a:pt x="154" y="108"/>
                  <a:pt x="156" y="110"/>
                  <a:pt x="156" y="112"/>
                </a:cubicBezTo>
                <a:cubicBezTo>
                  <a:pt x="154" y="141"/>
                  <a:pt x="129" y="164"/>
                  <a:pt x="100" y="1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3" name="Freeform 8"/>
          <p:cNvSpPr>
            <a:spLocks noChangeAspect="1" noEditPoints="1"/>
          </p:cNvSpPr>
          <p:nvPr>
            <p:custDataLst>
              <p:tags r:id="rId5"/>
            </p:custDataLst>
          </p:nvPr>
        </p:nvSpPr>
        <p:spPr bwMode="auto">
          <a:xfrm>
            <a:off x="569292" y="5575187"/>
            <a:ext cx="447514" cy="448500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46 w 192"/>
              <a:gd name="T11" fmla="*/ 81 h 192"/>
              <a:gd name="T12" fmla="*/ 60 w 192"/>
              <a:gd name="T13" fmla="*/ 67 h 192"/>
              <a:gd name="T14" fmla="*/ 75 w 192"/>
              <a:gd name="T15" fmla="*/ 81 h 192"/>
              <a:gd name="T16" fmla="*/ 60 w 192"/>
              <a:gd name="T17" fmla="*/ 96 h 192"/>
              <a:gd name="T18" fmla="*/ 46 w 192"/>
              <a:gd name="T19" fmla="*/ 81 h 192"/>
              <a:gd name="T20" fmla="*/ 138 w 192"/>
              <a:gd name="T21" fmla="*/ 132 h 192"/>
              <a:gd name="T22" fmla="*/ 97 w 192"/>
              <a:gd name="T23" fmla="*/ 146 h 192"/>
              <a:gd name="T24" fmla="*/ 80 w 192"/>
              <a:gd name="T25" fmla="*/ 143 h 192"/>
              <a:gd name="T26" fmla="*/ 55 w 192"/>
              <a:gd name="T27" fmla="*/ 131 h 192"/>
              <a:gd name="T28" fmla="*/ 54 w 192"/>
              <a:gd name="T29" fmla="*/ 121 h 192"/>
              <a:gd name="T30" fmla="*/ 64 w 192"/>
              <a:gd name="T31" fmla="*/ 120 h 192"/>
              <a:gd name="T32" fmla="*/ 129 w 192"/>
              <a:gd name="T33" fmla="*/ 120 h 192"/>
              <a:gd name="T34" fmla="*/ 140 w 192"/>
              <a:gd name="T35" fmla="*/ 121 h 192"/>
              <a:gd name="T36" fmla="*/ 138 w 192"/>
              <a:gd name="T37" fmla="*/ 132 h 192"/>
              <a:gd name="T38" fmla="*/ 132 w 192"/>
              <a:gd name="T39" fmla="*/ 96 h 192"/>
              <a:gd name="T40" fmla="*/ 117 w 192"/>
              <a:gd name="T41" fmla="*/ 81 h 192"/>
              <a:gd name="T42" fmla="*/ 132 w 192"/>
              <a:gd name="T43" fmla="*/ 67 h 192"/>
              <a:gd name="T44" fmla="*/ 146 w 192"/>
              <a:gd name="T45" fmla="*/ 81 h 192"/>
              <a:gd name="T46" fmla="*/ 132 w 192"/>
              <a:gd name="T47" fmla="*/ 9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46" y="81"/>
                </a:moveTo>
                <a:cubicBezTo>
                  <a:pt x="46" y="73"/>
                  <a:pt x="52" y="67"/>
                  <a:pt x="60" y="67"/>
                </a:cubicBezTo>
                <a:cubicBezTo>
                  <a:pt x="68" y="67"/>
                  <a:pt x="75" y="73"/>
                  <a:pt x="75" y="81"/>
                </a:cubicBezTo>
                <a:cubicBezTo>
                  <a:pt x="75" y="89"/>
                  <a:pt x="68" y="96"/>
                  <a:pt x="60" y="96"/>
                </a:cubicBezTo>
                <a:cubicBezTo>
                  <a:pt x="52" y="96"/>
                  <a:pt x="46" y="89"/>
                  <a:pt x="46" y="81"/>
                </a:cubicBezTo>
                <a:close/>
                <a:moveTo>
                  <a:pt x="138" y="132"/>
                </a:moveTo>
                <a:cubicBezTo>
                  <a:pt x="123" y="142"/>
                  <a:pt x="109" y="146"/>
                  <a:pt x="97" y="146"/>
                </a:cubicBezTo>
                <a:cubicBezTo>
                  <a:pt x="90" y="146"/>
                  <a:pt x="85" y="145"/>
                  <a:pt x="80" y="143"/>
                </a:cubicBezTo>
                <a:cubicBezTo>
                  <a:pt x="65" y="140"/>
                  <a:pt x="55" y="132"/>
                  <a:pt x="55" y="131"/>
                </a:cubicBezTo>
                <a:cubicBezTo>
                  <a:pt x="52" y="129"/>
                  <a:pt x="51" y="124"/>
                  <a:pt x="54" y="121"/>
                </a:cubicBezTo>
                <a:cubicBezTo>
                  <a:pt x="57" y="118"/>
                  <a:pt x="61" y="117"/>
                  <a:pt x="64" y="120"/>
                </a:cubicBezTo>
                <a:cubicBezTo>
                  <a:pt x="66" y="121"/>
                  <a:pt x="95" y="144"/>
                  <a:pt x="129" y="120"/>
                </a:cubicBezTo>
                <a:cubicBezTo>
                  <a:pt x="133" y="117"/>
                  <a:pt x="137" y="118"/>
                  <a:pt x="140" y="121"/>
                </a:cubicBezTo>
                <a:cubicBezTo>
                  <a:pt x="142" y="125"/>
                  <a:pt x="141" y="129"/>
                  <a:pt x="138" y="132"/>
                </a:cubicBezTo>
                <a:close/>
                <a:moveTo>
                  <a:pt x="132" y="96"/>
                </a:moveTo>
                <a:cubicBezTo>
                  <a:pt x="123" y="96"/>
                  <a:pt x="117" y="89"/>
                  <a:pt x="117" y="81"/>
                </a:cubicBezTo>
                <a:cubicBezTo>
                  <a:pt x="117" y="73"/>
                  <a:pt x="123" y="67"/>
                  <a:pt x="132" y="67"/>
                </a:cubicBezTo>
                <a:cubicBezTo>
                  <a:pt x="140" y="67"/>
                  <a:pt x="146" y="73"/>
                  <a:pt x="146" y="81"/>
                </a:cubicBezTo>
                <a:cubicBezTo>
                  <a:pt x="146" y="89"/>
                  <a:pt x="140" y="96"/>
                  <a:pt x="13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5" name="Freeform 31"/>
          <p:cNvSpPr>
            <a:spLocks noChangeAspect="1" noEditPoints="1"/>
          </p:cNvSpPr>
          <p:nvPr>
            <p:custDataLst>
              <p:tags r:id="rId6"/>
            </p:custDataLst>
          </p:nvPr>
        </p:nvSpPr>
        <p:spPr bwMode="auto">
          <a:xfrm>
            <a:off x="7093364" y="1719725"/>
            <a:ext cx="356024" cy="546571"/>
          </a:xfrm>
          <a:custGeom>
            <a:avLst/>
            <a:gdLst>
              <a:gd name="T0" fmla="*/ 22 w 120"/>
              <a:gd name="T1" fmla="*/ 12 h 184"/>
              <a:gd name="T2" fmla="*/ 29 w 120"/>
              <a:gd name="T3" fmla="*/ 15 h 184"/>
              <a:gd name="T4" fmla="*/ 105 w 120"/>
              <a:gd name="T5" fmla="*/ 85 h 184"/>
              <a:gd name="T6" fmla="*/ 105 w 120"/>
              <a:gd name="T7" fmla="*/ 99 h 184"/>
              <a:gd name="T8" fmla="*/ 29 w 120"/>
              <a:gd name="T9" fmla="*/ 169 h 184"/>
              <a:gd name="T10" fmla="*/ 22 w 120"/>
              <a:gd name="T11" fmla="*/ 172 h 184"/>
              <a:gd name="T12" fmla="*/ 15 w 120"/>
              <a:gd name="T13" fmla="*/ 169 h 184"/>
              <a:gd name="T14" fmla="*/ 15 w 120"/>
              <a:gd name="T15" fmla="*/ 156 h 184"/>
              <a:gd name="T16" fmla="*/ 82 w 120"/>
              <a:gd name="T17" fmla="*/ 92 h 184"/>
              <a:gd name="T18" fmla="*/ 15 w 120"/>
              <a:gd name="T19" fmla="*/ 28 h 184"/>
              <a:gd name="T20" fmla="*/ 15 w 120"/>
              <a:gd name="T21" fmla="*/ 15 h 184"/>
              <a:gd name="T22" fmla="*/ 22 w 120"/>
              <a:gd name="T23" fmla="*/ 12 h 184"/>
              <a:gd name="T24" fmla="*/ 22 w 120"/>
              <a:gd name="T25" fmla="*/ 0 h 184"/>
              <a:gd name="T26" fmla="*/ 6 w 120"/>
              <a:gd name="T27" fmla="*/ 6 h 184"/>
              <a:gd name="T28" fmla="*/ 0 w 120"/>
              <a:gd name="T29" fmla="*/ 22 h 184"/>
              <a:gd name="T30" fmla="*/ 6 w 120"/>
              <a:gd name="T31" fmla="*/ 37 h 184"/>
              <a:gd name="T32" fmla="*/ 65 w 120"/>
              <a:gd name="T33" fmla="*/ 92 h 184"/>
              <a:gd name="T34" fmla="*/ 6 w 120"/>
              <a:gd name="T35" fmla="*/ 147 h 184"/>
              <a:gd name="T36" fmla="*/ 0 w 120"/>
              <a:gd name="T37" fmla="*/ 163 h 184"/>
              <a:gd name="T38" fmla="*/ 6 w 120"/>
              <a:gd name="T39" fmla="*/ 178 h 184"/>
              <a:gd name="T40" fmla="*/ 22 w 120"/>
              <a:gd name="T41" fmla="*/ 184 h 184"/>
              <a:gd name="T42" fmla="*/ 37 w 120"/>
              <a:gd name="T43" fmla="*/ 178 h 184"/>
              <a:gd name="T44" fmla="*/ 114 w 120"/>
              <a:gd name="T45" fmla="*/ 107 h 184"/>
              <a:gd name="T46" fmla="*/ 120 w 120"/>
              <a:gd name="T47" fmla="*/ 92 h 184"/>
              <a:gd name="T48" fmla="*/ 114 w 120"/>
              <a:gd name="T49" fmla="*/ 77 h 184"/>
              <a:gd name="T50" fmla="*/ 113 w 120"/>
              <a:gd name="T51" fmla="*/ 77 h 184"/>
              <a:gd name="T52" fmla="*/ 113 w 120"/>
              <a:gd name="T53" fmla="*/ 76 h 184"/>
              <a:gd name="T54" fmla="*/ 37 w 120"/>
              <a:gd name="T55" fmla="*/ 6 h 184"/>
              <a:gd name="T56" fmla="*/ 22 w 120"/>
              <a:gd name="T5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0" h="184">
                <a:moveTo>
                  <a:pt x="22" y="12"/>
                </a:moveTo>
                <a:cubicBezTo>
                  <a:pt x="24" y="12"/>
                  <a:pt x="27" y="13"/>
                  <a:pt x="29" y="15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9" y="89"/>
                  <a:pt x="109" y="95"/>
                  <a:pt x="105" y="99"/>
                </a:cubicBezTo>
                <a:cubicBezTo>
                  <a:pt x="29" y="169"/>
                  <a:pt x="29" y="169"/>
                  <a:pt x="29" y="169"/>
                </a:cubicBezTo>
                <a:cubicBezTo>
                  <a:pt x="27" y="171"/>
                  <a:pt x="24" y="172"/>
                  <a:pt x="22" y="172"/>
                </a:cubicBezTo>
                <a:cubicBezTo>
                  <a:pt x="19" y="172"/>
                  <a:pt x="17" y="171"/>
                  <a:pt x="15" y="169"/>
                </a:cubicBezTo>
                <a:cubicBezTo>
                  <a:pt x="11" y="165"/>
                  <a:pt x="11" y="159"/>
                  <a:pt x="15" y="156"/>
                </a:cubicBezTo>
                <a:cubicBezTo>
                  <a:pt x="82" y="92"/>
                  <a:pt x="82" y="92"/>
                  <a:pt x="82" y="92"/>
                </a:cubicBezTo>
                <a:cubicBezTo>
                  <a:pt x="15" y="28"/>
                  <a:pt x="15" y="28"/>
                  <a:pt x="15" y="28"/>
                </a:cubicBezTo>
                <a:cubicBezTo>
                  <a:pt x="11" y="25"/>
                  <a:pt x="11" y="19"/>
                  <a:pt x="15" y="15"/>
                </a:cubicBezTo>
                <a:cubicBezTo>
                  <a:pt x="17" y="13"/>
                  <a:pt x="19" y="12"/>
                  <a:pt x="22" y="12"/>
                </a:cubicBezTo>
                <a:moveTo>
                  <a:pt x="22" y="0"/>
                </a:moveTo>
                <a:cubicBezTo>
                  <a:pt x="16" y="0"/>
                  <a:pt x="11" y="2"/>
                  <a:pt x="6" y="6"/>
                </a:cubicBezTo>
                <a:cubicBezTo>
                  <a:pt x="2" y="10"/>
                  <a:pt x="0" y="16"/>
                  <a:pt x="0" y="22"/>
                </a:cubicBezTo>
                <a:cubicBezTo>
                  <a:pt x="0" y="27"/>
                  <a:pt x="2" y="33"/>
                  <a:pt x="6" y="37"/>
                </a:cubicBezTo>
                <a:cubicBezTo>
                  <a:pt x="65" y="92"/>
                  <a:pt x="65" y="92"/>
                  <a:pt x="65" y="92"/>
                </a:cubicBezTo>
                <a:cubicBezTo>
                  <a:pt x="6" y="147"/>
                  <a:pt x="6" y="147"/>
                  <a:pt x="6" y="147"/>
                </a:cubicBezTo>
                <a:cubicBezTo>
                  <a:pt x="2" y="151"/>
                  <a:pt x="0" y="157"/>
                  <a:pt x="0" y="163"/>
                </a:cubicBezTo>
                <a:cubicBezTo>
                  <a:pt x="0" y="168"/>
                  <a:pt x="2" y="174"/>
                  <a:pt x="6" y="178"/>
                </a:cubicBezTo>
                <a:cubicBezTo>
                  <a:pt x="11" y="182"/>
                  <a:pt x="16" y="184"/>
                  <a:pt x="22" y="184"/>
                </a:cubicBezTo>
                <a:cubicBezTo>
                  <a:pt x="27" y="184"/>
                  <a:pt x="33" y="182"/>
                  <a:pt x="37" y="178"/>
                </a:cubicBezTo>
                <a:cubicBezTo>
                  <a:pt x="114" y="107"/>
                  <a:pt x="114" y="107"/>
                  <a:pt x="114" y="107"/>
                </a:cubicBezTo>
                <a:cubicBezTo>
                  <a:pt x="118" y="103"/>
                  <a:pt x="120" y="98"/>
                  <a:pt x="120" y="92"/>
                </a:cubicBezTo>
                <a:cubicBezTo>
                  <a:pt x="120" y="86"/>
                  <a:pt x="118" y="81"/>
                  <a:pt x="114" y="77"/>
                </a:cubicBezTo>
                <a:cubicBezTo>
                  <a:pt x="113" y="77"/>
                  <a:pt x="113" y="77"/>
                  <a:pt x="113" y="77"/>
                </a:cubicBezTo>
                <a:cubicBezTo>
                  <a:pt x="113" y="76"/>
                  <a:pt x="113" y="76"/>
                  <a:pt x="113" y="76"/>
                </a:cubicBezTo>
                <a:cubicBezTo>
                  <a:pt x="37" y="6"/>
                  <a:pt x="37" y="6"/>
                  <a:pt x="37" y="6"/>
                </a:cubicBezTo>
                <a:cubicBezTo>
                  <a:pt x="33" y="2"/>
                  <a:pt x="27" y="0"/>
                  <a:pt x="22" y="0"/>
                </a:cubicBezTo>
                <a:close/>
              </a:path>
            </a:pathLst>
          </a:custGeom>
          <a:solidFill>
            <a:srgbClr val="58B6C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6" name="Freeform 31"/>
          <p:cNvSpPr>
            <a:spLocks noChangeAspect="1" noEditPoints="1"/>
          </p:cNvSpPr>
          <p:nvPr>
            <p:custDataLst>
              <p:tags r:id="rId7"/>
            </p:custDataLst>
          </p:nvPr>
        </p:nvSpPr>
        <p:spPr bwMode="auto">
          <a:xfrm>
            <a:off x="7093364" y="2994834"/>
            <a:ext cx="356024" cy="546571"/>
          </a:xfrm>
          <a:custGeom>
            <a:avLst/>
            <a:gdLst>
              <a:gd name="T0" fmla="*/ 22 w 120"/>
              <a:gd name="T1" fmla="*/ 12 h 184"/>
              <a:gd name="T2" fmla="*/ 29 w 120"/>
              <a:gd name="T3" fmla="*/ 15 h 184"/>
              <a:gd name="T4" fmla="*/ 105 w 120"/>
              <a:gd name="T5" fmla="*/ 85 h 184"/>
              <a:gd name="T6" fmla="*/ 105 w 120"/>
              <a:gd name="T7" fmla="*/ 99 h 184"/>
              <a:gd name="T8" fmla="*/ 29 w 120"/>
              <a:gd name="T9" fmla="*/ 169 h 184"/>
              <a:gd name="T10" fmla="*/ 22 w 120"/>
              <a:gd name="T11" fmla="*/ 172 h 184"/>
              <a:gd name="T12" fmla="*/ 15 w 120"/>
              <a:gd name="T13" fmla="*/ 169 h 184"/>
              <a:gd name="T14" fmla="*/ 15 w 120"/>
              <a:gd name="T15" fmla="*/ 156 h 184"/>
              <a:gd name="T16" fmla="*/ 82 w 120"/>
              <a:gd name="T17" fmla="*/ 92 h 184"/>
              <a:gd name="T18" fmla="*/ 15 w 120"/>
              <a:gd name="T19" fmla="*/ 28 h 184"/>
              <a:gd name="T20" fmla="*/ 15 w 120"/>
              <a:gd name="T21" fmla="*/ 15 h 184"/>
              <a:gd name="T22" fmla="*/ 22 w 120"/>
              <a:gd name="T23" fmla="*/ 12 h 184"/>
              <a:gd name="T24" fmla="*/ 22 w 120"/>
              <a:gd name="T25" fmla="*/ 0 h 184"/>
              <a:gd name="T26" fmla="*/ 6 w 120"/>
              <a:gd name="T27" fmla="*/ 6 h 184"/>
              <a:gd name="T28" fmla="*/ 0 w 120"/>
              <a:gd name="T29" fmla="*/ 22 h 184"/>
              <a:gd name="T30" fmla="*/ 6 w 120"/>
              <a:gd name="T31" fmla="*/ 37 h 184"/>
              <a:gd name="T32" fmla="*/ 65 w 120"/>
              <a:gd name="T33" fmla="*/ 92 h 184"/>
              <a:gd name="T34" fmla="*/ 6 w 120"/>
              <a:gd name="T35" fmla="*/ 147 h 184"/>
              <a:gd name="T36" fmla="*/ 0 w 120"/>
              <a:gd name="T37" fmla="*/ 163 h 184"/>
              <a:gd name="T38" fmla="*/ 6 w 120"/>
              <a:gd name="T39" fmla="*/ 178 h 184"/>
              <a:gd name="T40" fmla="*/ 22 w 120"/>
              <a:gd name="T41" fmla="*/ 184 h 184"/>
              <a:gd name="T42" fmla="*/ 37 w 120"/>
              <a:gd name="T43" fmla="*/ 178 h 184"/>
              <a:gd name="T44" fmla="*/ 114 w 120"/>
              <a:gd name="T45" fmla="*/ 107 h 184"/>
              <a:gd name="T46" fmla="*/ 120 w 120"/>
              <a:gd name="T47" fmla="*/ 92 h 184"/>
              <a:gd name="T48" fmla="*/ 114 w 120"/>
              <a:gd name="T49" fmla="*/ 77 h 184"/>
              <a:gd name="T50" fmla="*/ 113 w 120"/>
              <a:gd name="T51" fmla="*/ 77 h 184"/>
              <a:gd name="T52" fmla="*/ 113 w 120"/>
              <a:gd name="T53" fmla="*/ 76 h 184"/>
              <a:gd name="T54" fmla="*/ 37 w 120"/>
              <a:gd name="T55" fmla="*/ 6 h 184"/>
              <a:gd name="T56" fmla="*/ 22 w 120"/>
              <a:gd name="T5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0" h="184">
                <a:moveTo>
                  <a:pt x="22" y="12"/>
                </a:moveTo>
                <a:cubicBezTo>
                  <a:pt x="24" y="12"/>
                  <a:pt x="27" y="13"/>
                  <a:pt x="29" y="15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9" y="89"/>
                  <a:pt x="109" y="95"/>
                  <a:pt x="105" y="99"/>
                </a:cubicBezTo>
                <a:cubicBezTo>
                  <a:pt x="29" y="169"/>
                  <a:pt x="29" y="169"/>
                  <a:pt x="29" y="169"/>
                </a:cubicBezTo>
                <a:cubicBezTo>
                  <a:pt x="27" y="171"/>
                  <a:pt x="24" y="172"/>
                  <a:pt x="22" y="172"/>
                </a:cubicBezTo>
                <a:cubicBezTo>
                  <a:pt x="19" y="172"/>
                  <a:pt x="17" y="171"/>
                  <a:pt x="15" y="169"/>
                </a:cubicBezTo>
                <a:cubicBezTo>
                  <a:pt x="11" y="165"/>
                  <a:pt x="11" y="159"/>
                  <a:pt x="15" y="156"/>
                </a:cubicBezTo>
                <a:cubicBezTo>
                  <a:pt x="82" y="92"/>
                  <a:pt x="82" y="92"/>
                  <a:pt x="82" y="92"/>
                </a:cubicBezTo>
                <a:cubicBezTo>
                  <a:pt x="15" y="28"/>
                  <a:pt x="15" y="28"/>
                  <a:pt x="15" y="28"/>
                </a:cubicBezTo>
                <a:cubicBezTo>
                  <a:pt x="11" y="25"/>
                  <a:pt x="11" y="19"/>
                  <a:pt x="15" y="15"/>
                </a:cubicBezTo>
                <a:cubicBezTo>
                  <a:pt x="17" y="13"/>
                  <a:pt x="19" y="12"/>
                  <a:pt x="22" y="12"/>
                </a:cubicBezTo>
                <a:moveTo>
                  <a:pt x="22" y="0"/>
                </a:moveTo>
                <a:cubicBezTo>
                  <a:pt x="16" y="0"/>
                  <a:pt x="11" y="2"/>
                  <a:pt x="6" y="6"/>
                </a:cubicBezTo>
                <a:cubicBezTo>
                  <a:pt x="2" y="10"/>
                  <a:pt x="0" y="16"/>
                  <a:pt x="0" y="22"/>
                </a:cubicBezTo>
                <a:cubicBezTo>
                  <a:pt x="0" y="27"/>
                  <a:pt x="2" y="33"/>
                  <a:pt x="6" y="37"/>
                </a:cubicBezTo>
                <a:cubicBezTo>
                  <a:pt x="65" y="92"/>
                  <a:pt x="65" y="92"/>
                  <a:pt x="65" y="92"/>
                </a:cubicBezTo>
                <a:cubicBezTo>
                  <a:pt x="6" y="147"/>
                  <a:pt x="6" y="147"/>
                  <a:pt x="6" y="147"/>
                </a:cubicBezTo>
                <a:cubicBezTo>
                  <a:pt x="2" y="151"/>
                  <a:pt x="0" y="157"/>
                  <a:pt x="0" y="163"/>
                </a:cubicBezTo>
                <a:cubicBezTo>
                  <a:pt x="0" y="168"/>
                  <a:pt x="2" y="174"/>
                  <a:pt x="6" y="178"/>
                </a:cubicBezTo>
                <a:cubicBezTo>
                  <a:pt x="11" y="182"/>
                  <a:pt x="16" y="184"/>
                  <a:pt x="22" y="184"/>
                </a:cubicBezTo>
                <a:cubicBezTo>
                  <a:pt x="27" y="184"/>
                  <a:pt x="33" y="182"/>
                  <a:pt x="37" y="178"/>
                </a:cubicBezTo>
                <a:cubicBezTo>
                  <a:pt x="114" y="107"/>
                  <a:pt x="114" y="107"/>
                  <a:pt x="114" y="107"/>
                </a:cubicBezTo>
                <a:cubicBezTo>
                  <a:pt x="118" y="103"/>
                  <a:pt x="120" y="98"/>
                  <a:pt x="120" y="92"/>
                </a:cubicBezTo>
                <a:cubicBezTo>
                  <a:pt x="120" y="86"/>
                  <a:pt x="118" y="81"/>
                  <a:pt x="114" y="77"/>
                </a:cubicBezTo>
                <a:cubicBezTo>
                  <a:pt x="113" y="77"/>
                  <a:pt x="113" y="77"/>
                  <a:pt x="113" y="77"/>
                </a:cubicBezTo>
                <a:cubicBezTo>
                  <a:pt x="113" y="76"/>
                  <a:pt x="113" y="76"/>
                  <a:pt x="113" y="76"/>
                </a:cubicBezTo>
                <a:cubicBezTo>
                  <a:pt x="37" y="6"/>
                  <a:pt x="37" y="6"/>
                  <a:pt x="37" y="6"/>
                </a:cubicBezTo>
                <a:cubicBezTo>
                  <a:pt x="33" y="2"/>
                  <a:pt x="27" y="0"/>
                  <a:pt x="22" y="0"/>
                </a:cubicBezTo>
                <a:close/>
              </a:path>
            </a:pathLst>
          </a:custGeom>
          <a:solidFill>
            <a:srgbClr val="58B6C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7" name="Freeform 31"/>
          <p:cNvSpPr>
            <a:spLocks noChangeAspect="1" noEditPoints="1"/>
          </p:cNvSpPr>
          <p:nvPr>
            <p:custDataLst>
              <p:tags r:id="rId8"/>
            </p:custDataLst>
          </p:nvPr>
        </p:nvSpPr>
        <p:spPr bwMode="auto">
          <a:xfrm>
            <a:off x="7131010" y="4190551"/>
            <a:ext cx="356024" cy="546571"/>
          </a:xfrm>
          <a:custGeom>
            <a:avLst/>
            <a:gdLst>
              <a:gd name="T0" fmla="*/ 22 w 120"/>
              <a:gd name="T1" fmla="*/ 12 h 184"/>
              <a:gd name="T2" fmla="*/ 29 w 120"/>
              <a:gd name="T3" fmla="*/ 15 h 184"/>
              <a:gd name="T4" fmla="*/ 105 w 120"/>
              <a:gd name="T5" fmla="*/ 85 h 184"/>
              <a:gd name="T6" fmla="*/ 105 w 120"/>
              <a:gd name="T7" fmla="*/ 99 h 184"/>
              <a:gd name="T8" fmla="*/ 29 w 120"/>
              <a:gd name="T9" fmla="*/ 169 h 184"/>
              <a:gd name="T10" fmla="*/ 22 w 120"/>
              <a:gd name="T11" fmla="*/ 172 h 184"/>
              <a:gd name="T12" fmla="*/ 15 w 120"/>
              <a:gd name="T13" fmla="*/ 169 h 184"/>
              <a:gd name="T14" fmla="*/ 15 w 120"/>
              <a:gd name="T15" fmla="*/ 156 h 184"/>
              <a:gd name="T16" fmla="*/ 82 w 120"/>
              <a:gd name="T17" fmla="*/ 92 h 184"/>
              <a:gd name="T18" fmla="*/ 15 w 120"/>
              <a:gd name="T19" fmla="*/ 28 h 184"/>
              <a:gd name="T20" fmla="*/ 15 w 120"/>
              <a:gd name="T21" fmla="*/ 15 h 184"/>
              <a:gd name="T22" fmla="*/ 22 w 120"/>
              <a:gd name="T23" fmla="*/ 12 h 184"/>
              <a:gd name="T24" fmla="*/ 22 w 120"/>
              <a:gd name="T25" fmla="*/ 0 h 184"/>
              <a:gd name="T26" fmla="*/ 6 w 120"/>
              <a:gd name="T27" fmla="*/ 6 h 184"/>
              <a:gd name="T28" fmla="*/ 0 w 120"/>
              <a:gd name="T29" fmla="*/ 22 h 184"/>
              <a:gd name="T30" fmla="*/ 6 w 120"/>
              <a:gd name="T31" fmla="*/ 37 h 184"/>
              <a:gd name="T32" fmla="*/ 65 w 120"/>
              <a:gd name="T33" fmla="*/ 92 h 184"/>
              <a:gd name="T34" fmla="*/ 6 w 120"/>
              <a:gd name="T35" fmla="*/ 147 h 184"/>
              <a:gd name="T36" fmla="*/ 0 w 120"/>
              <a:gd name="T37" fmla="*/ 163 h 184"/>
              <a:gd name="T38" fmla="*/ 6 w 120"/>
              <a:gd name="T39" fmla="*/ 178 h 184"/>
              <a:gd name="T40" fmla="*/ 22 w 120"/>
              <a:gd name="T41" fmla="*/ 184 h 184"/>
              <a:gd name="T42" fmla="*/ 37 w 120"/>
              <a:gd name="T43" fmla="*/ 178 h 184"/>
              <a:gd name="T44" fmla="*/ 114 w 120"/>
              <a:gd name="T45" fmla="*/ 107 h 184"/>
              <a:gd name="T46" fmla="*/ 120 w 120"/>
              <a:gd name="T47" fmla="*/ 92 h 184"/>
              <a:gd name="T48" fmla="*/ 114 w 120"/>
              <a:gd name="T49" fmla="*/ 77 h 184"/>
              <a:gd name="T50" fmla="*/ 113 w 120"/>
              <a:gd name="T51" fmla="*/ 77 h 184"/>
              <a:gd name="T52" fmla="*/ 113 w 120"/>
              <a:gd name="T53" fmla="*/ 76 h 184"/>
              <a:gd name="T54" fmla="*/ 37 w 120"/>
              <a:gd name="T55" fmla="*/ 6 h 184"/>
              <a:gd name="T56" fmla="*/ 22 w 120"/>
              <a:gd name="T5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0" h="184">
                <a:moveTo>
                  <a:pt x="22" y="12"/>
                </a:moveTo>
                <a:cubicBezTo>
                  <a:pt x="24" y="12"/>
                  <a:pt x="27" y="13"/>
                  <a:pt x="29" y="15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9" y="89"/>
                  <a:pt x="109" y="95"/>
                  <a:pt x="105" y="99"/>
                </a:cubicBezTo>
                <a:cubicBezTo>
                  <a:pt x="29" y="169"/>
                  <a:pt x="29" y="169"/>
                  <a:pt x="29" y="169"/>
                </a:cubicBezTo>
                <a:cubicBezTo>
                  <a:pt x="27" y="171"/>
                  <a:pt x="24" y="172"/>
                  <a:pt x="22" y="172"/>
                </a:cubicBezTo>
                <a:cubicBezTo>
                  <a:pt x="19" y="172"/>
                  <a:pt x="17" y="171"/>
                  <a:pt x="15" y="169"/>
                </a:cubicBezTo>
                <a:cubicBezTo>
                  <a:pt x="11" y="165"/>
                  <a:pt x="11" y="159"/>
                  <a:pt x="15" y="156"/>
                </a:cubicBezTo>
                <a:cubicBezTo>
                  <a:pt x="82" y="92"/>
                  <a:pt x="82" y="92"/>
                  <a:pt x="82" y="92"/>
                </a:cubicBezTo>
                <a:cubicBezTo>
                  <a:pt x="15" y="28"/>
                  <a:pt x="15" y="28"/>
                  <a:pt x="15" y="28"/>
                </a:cubicBezTo>
                <a:cubicBezTo>
                  <a:pt x="11" y="25"/>
                  <a:pt x="11" y="19"/>
                  <a:pt x="15" y="15"/>
                </a:cubicBezTo>
                <a:cubicBezTo>
                  <a:pt x="17" y="13"/>
                  <a:pt x="19" y="12"/>
                  <a:pt x="22" y="12"/>
                </a:cubicBezTo>
                <a:moveTo>
                  <a:pt x="22" y="0"/>
                </a:moveTo>
                <a:cubicBezTo>
                  <a:pt x="16" y="0"/>
                  <a:pt x="11" y="2"/>
                  <a:pt x="6" y="6"/>
                </a:cubicBezTo>
                <a:cubicBezTo>
                  <a:pt x="2" y="10"/>
                  <a:pt x="0" y="16"/>
                  <a:pt x="0" y="22"/>
                </a:cubicBezTo>
                <a:cubicBezTo>
                  <a:pt x="0" y="27"/>
                  <a:pt x="2" y="33"/>
                  <a:pt x="6" y="37"/>
                </a:cubicBezTo>
                <a:cubicBezTo>
                  <a:pt x="65" y="92"/>
                  <a:pt x="65" y="92"/>
                  <a:pt x="65" y="92"/>
                </a:cubicBezTo>
                <a:cubicBezTo>
                  <a:pt x="6" y="147"/>
                  <a:pt x="6" y="147"/>
                  <a:pt x="6" y="147"/>
                </a:cubicBezTo>
                <a:cubicBezTo>
                  <a:pt x="2" y="151"/>
                  <a:pt x="0" y="157"/>
                  <a:pt x="0" y="163"/>
                </a:cubicBezTo>
                <a:cubicBezTo>
                  <a:pt x="0" y="168"/>
                  <a:pt x="2" y="174"/>
                  <a:pt x="6" y="178"/>
                </a:cubicBezTo>
                <a:cubicBezTo>
                  <a:pt x="11" y="182"/>
                  <a:pt x="16" y="184"/>
                  <a:pt x="22" y="184"/>
                </a:cubicBezTo>
                <a:cubicBezTo>
                  <a:pt x="27" y="184"/>
                  <a:pt x="33" y="182"/>
                  <a:pt x="37" y="178"/>
                </a:cubicBezTo>
                <a:cubicBezTo>
                  <a:pt x="114" y="107"/>
                  <a:pt x="114" y="107"/>
                  <a:pt x="114" y="107"/>
                </a:cubicBezTo>
                <a:cubicBezTo>
                  <a:pt x="118" y="103"/>
                  <a:pt x="120" y="98"/>
                  <a:pt x="120" y="92"/>
                </a:cubicBezTo>
                <a:cubicBezTo>
                  <a:pt x="120" y="86"/>
                  <a:pt x="118" y="81"/>
                  <a:pt x="114" y="77"/>
                </a:cubicBezTo>
                <a:cubicBezTo>
                  <a:pt x="113" y="77"/>
                  <a:pt x="113" y="77"/>
                  <a:pt x="113" y="77"/>
                </a:cubicBezTo>
                <a:cubicBezTo>
                  <a:pt x="113" y="76"/>
                  <a:pt x="113" y="76"/>
                  <a:pt x="113" y="76"/>
                </a:cubicBezTo>
                <a:cubicBezTo>
                  <a:pt x="37" y="6"/>
                  <a:pt x="37" y="6"/>
                  <a:pt x="37" y="6"/>
                </a:cubicBezTo>
                <a:cubicBezTo>
                  <a:pt x="33" y="2"/>
                  <a:pt x="27" y="0"/>
                  <a:pt x="22" y="0"/>
                </a:cubicBezTo>
                <a:close/>
              </a:path>
            </a:pathLst>
          </a:custGeom>
          <a:solidFill>
            <a:srgbClr val="58B6C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28" name="Freeform 31"/>
          <p:cNvSpPr>
            <a:spLocks noChangeAspect="1" noEditPoints="1"/>
          </p:cNvSpPr>
          <p:nvPr>
            <p:custDataLst>
              <p:tags r:id="rId9"/>
            </p:custDataLst>
          </p:nvPr>
        </p:nvSpPr>
        <p:spPr bwMode="auto">
          <a:xfrm>
            <a:off x="7104460" y="5509795"/>
            <a:ext cx="356024" cy="546571"/>
          </a:xfrm>
          <a:custGeom>
            <a:avLst/>
            <a:gdLst>
              <a:gd name="T0" fmla="*/ 22 w 120"/>
              <a:gd name="T1" fmla="*/ 12 h 184"/>
              <a:gd name="T2" fmla="*/ 29 w 120"/>
              <a:gd name="T3" fmla="*/ 15 h 184"/>
              <a:gd name="T4" fmla="*/ 105 w 120"/>
              <a:gd name="T5" fmla="*/ 85 h 184"/>
              <a:gd name="T6" fmla="*/ 105 w 120"/>
              <a:gd name="T7" fmla="*/ 99 h 184"/>
              <a:gd name="T8" fmla="*/ 29 w 120"/>
              <a:gd name="T9" fmla="*/ 169 h 184"/>
              <a:gd name="T10" fmla="*/ 22 w 120"/>
              <a:gd name="T11" fmla="*/ 172 h 184"/>
              <a:gd name="T12" fmla="*/ 15 w 120"/>
              <a:gd name="T13" fmla="*/ 169 h 184"/>
              <a:gd name="T14" fmla="*/ 15 w 120"/>
              <a:gd name="T15" fmla="*/ 156 h 184"/>
              <a:gd name="T16" fmla="*/ 82 w 120"/>
              <a:gd name="T17" fmla="*/ 92 h 184"/>
              <a:gd name="T18" fmla="*/ 15 w 120"/>
              <a:gd name="T19" fmla="*/ 28 h 184"/>
              <a:gd name="T20" fmla="*/ 15 w 120"/>
              <a:gd name="T21" fmla="*/ 15 h 184"/>
              <a:gd name="T22" fmla="*/ 22 w 120"/>
              <a:gd name="T23" fmla="*/ 12 h 184"/>
              <a:gd name="T24" fmla="*/ 22 w 120"/>
              <a:gd name="T25" fmla="*/ 0 h 184"/>
              <a:gd name="T26" fmla="*/ 6 w 120"/>
              <a:gd name="T27" fmla="*/ 6 h 184"/>
              <a:gd name="T28" fmla="*/ 0 w 120"/>
              <a:gd name="T29" fmla="*/ 22 h 184"/>
              <a:gd name="T30" fmla="*/ 6 w 120"/>
              <a:gd name="T31" fmla="*/ 37 h 184"/>
              <a:gd name="T32" fmla="*/ 65 w 120"/>
              <a:gd name="T33" fmla="*/ 92 h 184"/>
              <a:gd name="T34" fmla="*/ 6 w 120"/>
              <a:gd name="T35" fmla="*/ 147 h 184"/>
              <a:gd name="T36" fmla="*/ 0 w 120"/>
              <a:gd name="T37" fmla="*/ 163 h 184"/>
              <a:gd name="T38" fmla="*/ 6 w 120"/>
              <a:gd name="T39" fmla="*/ 178 h 184"/>
              <a:gd name="T40" fmla="*/ 22 w 120"/>
              <a:gd name="T41" fmla="*/ 184 h 184"/>
              <a:gd name="T42" fmla="*/ 37 w 120"/>
              <a:gd name="T43" fmla="*/ 178 h 184"/>
              <a:gd name="T44" fmla="*/ 114 w 120"/>
              <a:gd name="T45" fmla="*/ 107 h 184"/>
              <a:gd name="T46" fmla="*/ 120 w 120"/>
              <a:gd name="T47" fmla="*/ 92 h 184"/>
              <a:gd name="T48" fmla="*/ 114 w 120"/>
              <a:gd name="T49" fmla="*/ 77 h 184"/>
              <a:gd name="T50" fmla="*/ 113 w 120"/>
              <a:gd name="T51" fmla="*/ 77 h 184"/>
              <a:gd name="T52" fmla="*/ 113 w 120"/>
              <a:gd name="T53" fmla="*/ 76 h 184"/>
              <a:gd name="T54" fmla="*/ 37 w 120"/>
              <a:gd name="T55" fmla="*/ 6 h 184"/>
              <a:gd name="T56" fmla="*/ 22 w 120"/>
              <a:gd name="T5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0" h="184">
                <a:moveTo>
                  <a:pt x="22" y="12"/>
                </a:moveTo>
                <a:cubicBezTo>
                  <a:pt x="24" y="12"/>
                  <a:pt x="27" y="13"/>
                  <a:pt x="29" y="15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9" y="89"/>
                  <a:pt x="109" y="95"/>
                  <a:pt x="105" y="99"/>
                </a:cubicBezTo>
                <a:cubicBezTo>
                  <a:pt x="29" y="169"/>
                  <a:pt x="29" y="169"/>
                  <a:pt x="29" y="169"/>
                </a:cubicBezTo>
                <a:cubicBezTo>
                  <a:pt x="27" y="171"/>
                  <a:pt x="24" y="172"/>
                  <a:pt x="22" y="172"/>
                </a:cubicBezTo>
                <a:cubicBezTo>
                  <a:pt x="19" y="172"/>
                  <a:pt x="17" y="171"/>
                  <a:pt x="15" y="169"/>
                </a:cubicBezTo>
                <a:cubicBezTo>
                  <a:pt x="11" y="165"/>
                  <a:pt x="11" y="159"/>
                  <a:pt x="15" y="156"/>
                </a:cubicBezTo>
                <a:cubicBezTo>
                  <a:pt x="82" y="92"/>
                  <a:pt x="82" y="92"/>
                  <a:pt x="82" y="92"/>
                </a:cubicBezTo>
                <a:cubicBezTo>
                  <a:pt x="15" y="28"/>
                  <a:pt x="15" y="28"/>
                  <a:pt x="15" y="28"/>
                </a:cubicBezTo>
                <a:cubicBezTo>
                  <a:pt x="11" y="25"/>
                  <a:pt x="11" y="19"/>
                  <a:pt x="15" y="15"/>
                </a:cubicBezTo>
                <a:cubicBezTo>
                  <a:pt x="17" y="13"/>
                  <a:pt x="19" y="12"/>
                  <a:pt x="22" y="12"/>
                </a:cubicBezTo>
                <a:moveTo>
                  <a:pt x="22" y="0"/>
                </a:moveTo>
                <a:cubicBezTo>
                  <a:pt x="16" y="0"/>
                  <a:pt x="11" y="2"/>
                  <a:pt x="6" y="6"/>
                </a:cubicBezTo>
                <a:cubicBezTo>
                  <a:pt x="2" y="10"/>
                  <a:pt x="0" y="16"/>
                  <a:pt x="0" y="22"/>
                </a:cubicBezTo>
                <a:cubicBezTo>
                  <a:pt x="0" y="27"/>
                  <a:pt x="2" y="33"/>
                  <a:pt x="6" y="37"/>
                </a:cubicBezTo>
                <a:cubicBezTo>
                  <a:pt x="65" y="92"/>
                  <a:pt x="65" y="92"/>
                  <a:pt x="65" y="92"/>
                </a:cubicBezTo>
                <a:cubicBezTo>
                  <a:pt x="6" y="147"/>
                  <a:pt x="6" y="147"/>
                  <a:pt x="6" y="147"/>
                </a:cubicBezTo>
                <a:cubicBezTo>
                  <a:pt x="2" y="151"/>
                  <a:pt x="0" y="157"/>
                  <a:pt x="0" y="163"/>
                </a:cubicBezTo>
                <a:cubicBezTo>
                  <a:pt x="0" y="168"/>
                  <a:pt x="2" y="174"/>
                  <a:pt x="6" y="178"/>
                </a:cubicBezTo>
                <a:cubicBezTo>
                  <a:pt x="11" y="182"/>
                  <a:pt x="16" y="184"/>
                  <a:pt x="22" y="184"/>
                </a:cubicBezTo>
                <a:cubicBezTo>
                  <a:pt x="27" y="184"/>
                  <a:pt x="33" y="182"/>
                  <a:pt x="37" y="178"/>
                </a:cubicBezTo>
                <a:cubicBezTo>
                  <a:pt x="114" y="107"/>
                  <a:pt x="114" y="107"/>
                  <a:pt x="114" y="107"/>
                </a:cubicBezTo>
                <a:cubicBezTo>
                  <a:pt x="118" y="103"/>
                  <a:pt x="120" y="98"/>
                  <a:pt x="120" y="92"/>
                </a:cubicBezTo>
                <a:cubicBezTo>
                  <a:pt x="120" y="86"/>
                  <a:pt x="118" y="81"/>
                  <a:pt x="114" y="77"/>
                </a:cubicBezTo>
                <a:cubicBezTo>
                  <a:pt x="113" y="77"/>
                  <a:pt x="113" y="77"/>
                  <a:pt x="113" y="77"/>
                </a:cubicBezTo>
                <a:cubicBezTo>
                  <a:pt x="113" y="76"/>
                  <a:pt x="113" y="76"/>
                  <a:pt x="113" y="76"/>
                </a:cubicBezTo>
                <a:cubicBezTo>
                  <a:pt x="37" y="6"/>
                  <a:pt x="37" y="6"/>
                  <a:pt x="37" y="6"/>
                </a:cubicBezTo>
                <a:cubicBezTo>
                  <a:pt x="33" y="2"/>
                  <a:pt x="27" y="0"/>
                  <a:pt x="22" y="0"/>
                </a:cubicBezTo>
                <a:close/>
              </a:path>
            </a:pathLst>
          </a:custGeom>
          <a:solidFill>
            <a:srgbClr val="58B6C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cxnSp>
        <p:nvCxnSpPr>
          <p:cNvPr id="30" name="Прямая соединительная линия 29"/>
          <p:cNvCxnSpPr/>
          <p:nvPr/>
        </p:nvCxnSpPr>
        <p:spPr>
          <a:xfrm>
            <a:off x="7131010" y="1389185"/>
            <a:ext cx="0" cy="5192216"/>
          </a:xfrm>
          <a:prstGeom prst="line">
            <a:avLst/>
          </a:prstGeom>
          <a:ln w="12700">
            <a:solidFill>
              <a:srgbClr val="58B6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/>
          <p:nvPr/>
        </p:nvCxnSpPr>
        <p:spPr>
          <a:xfrm flipH="1" flipV="1">
            <a:off x="3251271" y="2500494"/>
            <a:ext cx="8284234" cy="349"/>
          </a:xfrm>
          <a:prstGeom prst="line">
            <a:avLst/>
          </a:prstGeom>
          <a:ln w="12700">
            <a:solidFill>
              <a:srgbClr val="58B6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/>
          <p:cNvCxnSpPr/>
          <p:nvPr/>
        </p:nvCxnSpPr>
        <p:spPr>
          <a:xfrm flipH="1" flipV="1">
            <a:off x="3251271" y="3849987"/>
            <a:ext cx="8284234" cy="21170"/>
          </a:xfrm>
          <a:prstGeom prst="line">
            <a:avLst/>
          </a:prstGeom>
          <a:ln w="12700">
            <a:solidFill>
              <a:srgbClr val="58B6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 flipH="1" flipV="1">
            <a:off x="3251271" y="5235986"/>
            <a:ext cx="8284234" cy="20469"/>
          </a:xfrm>
          <a:prstGeom prst="line">
            <a:avLst/>
          </a:prstGeom>
          <a:ln w="12700">
            <a:solidFill>
              <a:srgbClr val="58B6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213967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5" grpId="0"/>
      <p:bldP spid="16" grpId="0"/>
      <p:bldP spid="25" grpId="0" animBg="1"/>
      <p:bldP spid="26" grpId="0" animBg="1"/>
      <p:bldP spid="27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-71000"/>
                    </a14:imgEffect>
                    <a14:imgEffect>
                      <a14:brightnessContrast bright="-2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465"/>
          <a:stretch/>
        </p:blipFill>
        <p:spPr>
          <a:xfrm>
            <a:off x="-551405" y="-64168"/>
            <a:ext cx="14419177" cy="730346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4390982" y="847665"/>
            <a:ext cx="4012659" cy="1039356"/>
          </a:xfrm>
          <a:prstGeom prst="wave">
            <a:avLst/>
          </a:prstGeom>
          <a:solidFill>
            <a:srgbClr val="45739E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 это открытая поза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06666" y="572979"/>
            <a:ext cx="9181293" cy="578882"/>
          </a:xfrm>
          <a:prstGeom prst="roundRect">
            <a:avLst/>
          </a:prstGeom>
          <a:solidFill>
            <a:srgbClr val="45739E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ПРАВИЛЬНАЯ ПОЗА В УСТАНОВЛЕНИИ КОНТАКТА</a:t>
            </a:r>
          </a:p>
        </p:txBody>
      </p:sp>
      <p:pic>
        <p:nvPicPr>
          <p:cNvPr id="2" name="Рисунок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675" y="2210436"/>
            <a:ext cx="1191577" cy="4572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138" y="2131149"/>
            <a:ext cx="1234440" cy="45720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968" y="2131149"/>
            <a:ext cx="1735511" cy="465128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930366" y="3841209"/>
            <a:ext cx="1718956" cy="1191816"/>
          </a:xfrm>
          <a:prstGeom prst="roundRect">
            <a:avLst/>
          </a:prstGeom>
          <a:solidFill>
            <a:srgbClr val="45739E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Руки  и ноги не скрещены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7800" y="3841209"/>
            <a:ext cx="1677719" cy="1191816"/>
          </a:xfrm>
          <a:prstGeom prst="roundRect">
            <a:avLst/>
          </a:prstGeom>
          <a:solidFill>
            <a:srgbClr val="45739E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Жесты  открыты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51591" y="3841209"/>
            <a:ext cx="1704117" cy="1191816"/>
          </a:xfrm>
          <a:prstGeom prst="roundRect">
            <a:avLst/>
          </a:prstGeom>
          <a:solidFill>
            <a:srgbClr val="45739E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Готовность рассказать о коллекции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14"/>
          <p:cNvSpPr>
            <a:spLocks noChangeAspect="1" noEditPoints="1"/>
          </p:cNvSpPr>
          <p:nvPr>
            <p:custDataLst>
              <p:tags r:id="rId4"/>
            </p:custDataLst>
          </p:nvPr>
        </p:nvSpPr>
        <p:spPr bwMode="auto">
          <a:xfrm>
            <a:off x="3441562" y="2532963"/>
            <a:ext cx="785725" cy="787451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11 w 192"/>
              <a:gd name="T11" fmla="*/ 130 h 192"/>
              <a:gd name="T12" fmla="*/ 102 w 192"/>
              <a:gd name="T13" fmla="*/ 143 h 192"/>
              <a:gd name="T14" fmla="*/ 96 w 192"/>
              <a:gd name="T15" fmla="*/ 140 h 192"/>
              <a:gd name="T16" fmla="*/ 93 w 192"/>
              <a:gd name="T17" fmla="*/ 132 h 192"/>
              <a:gd name="T18" fmla="*/ 93 w 192"/>
              <a:gd name="T19" fmla="*/ 72 h 192"/>
              <a:gd name="T20" fmla="*/ 71 w 192"/>
              <a:gd name="T21" fmla="*/ 85 h 192"/>
              <a:gd name="T22" fmla="*/ 66 w 192"/>
              <a:gd name="T23" fmla="*/ 83 h 192"/>
              <a:gd name="T24" fmla="*/ 63 w 192"/>
              <a:gd name="T25" fmla="*/ 77 h 192"/>
              <a:gd name="T26" fmla="*/ 66 w 192"/>
              <a:gd name="T27" fmla="*/ 72 h 192"/>
              <a:gd name="T28" fmla="*/ 73 w 192"/>
              <a:gd name="T29" fmla="*/ 68 h 192"/>
              <a:gd name="T30" fmla="*/ 86 w 192"/>
              <a:gd name="T31" fmla="*/ 60 h 192"/>
              <a:gd name="T32" fmla="*/ 95 w 192"/>
              <a:gd name="T33" fmla="*/ 51 h 192"/>
              <a:gd name="T34" fmla="*/ 99 w 192"/>
              <a:gd name="T35" fmla="*/ 45 h 192"/>
              <a:gd name="T36" fmla="*/ 104 w 192"/>
              <a:gd name="T37" fmla="*/ 43 h 192"/>
              <a:gd name="T38" fmla="*/ 109 w 192"/>
              <a:gd name="T39" fmla="*/ 46 h 192"/>
              <a:gd name="T40" fmla="*/ 111 w 192"/>
              <a:gd name="T41" fmla="*/ 54 h 192"/>
              <a:gd name="T42" fmla="*/ 111 w 192"/>
              <a:gd name="T43" fmla="*/ 13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11" y="130"/>
                </a:moveTo>
                <a:cubicBezTo>
                  <a:pt x="111" y="139"/>
                  <a:pt x="108" y="143"/>
                  <a:pt x="102" y="143"/>
                </a:cubicBezTo>
                <a:cubicBezTo>
                  <a:pt x="100" y="143"/>
                  <a:pt x="97" y="142"/>
                  <a:pt x="96" y="140"/>
                </a:cubicBezTo>
                <a:cubicBezTo>
                  <a:pt x="94" y="139"/>
                  <a:pt x="93" y="136"/>
                  <a:pt x="93" y="132"/>
                </a:cubicBezTo>
                <a:cubicBezTo>
                  <a:pt x="93" y="72"/>
                  <a:pt x="93" y="72"/>
                  <a:pt x="93" y="72"/>
                </a:cubicBezTo>
                <a:cubicBezTo>
                  <a:pt x="82" y="80"/>
                  <a:pt x="75" y="85"/>
                  <a:pt x="71" y="85"/>
                </a:cubicBezTo>
                <a:cubicBezTo>
                  <a:pt x="69" y="85"/>
                  <a:pt x="67" y="84"/>
                  <a:pt x="66" y="83"/>
                </a:cubicBezTo>
                <a:cubicBezTo>
                  <a:pt x="64" y="81"/>
                  <a:pt x="63" y="79"/>
                  <a:pt x="63" y="77"/>
                </a:cubicBezTo>
                <a:cubicBezTo>
                  <a:pt x="63" y="75"/>
                  <a:pt x="64" y="73"/>
                  <a:pt x="66" y="72"/>
                </a:cubicBezTo>
                <a:cubicBezTo>
                  <a:pt x="67" y="71"/>
                  <a:pt x="70" y="70"/>
                  <a:pt x="73" y="68"/>
                </a:cubicBezTo>
                <a:cubicBezTo>
                  <a:pt x="79" y="66"/>
                  <a:pt x="83" y="63"/>
                  <a:pt x="86" y="60"/>
                </a:cubicBezTo>
                <a:cubicBezTo>
                  <a:pt x="89" y="58"/>
                  <a:pt x="92" y="54"/>
                  <a:pt x="95" y="51"/>
                </a:cubicBezTo>
                <a:cubicBezTo>
                  <a:pt x="97" y="47"/>
                  <a:pt x="99" y="45"/>
                  <a:pt x="99" y="45"/>
                </a:cubicBezTo>
                <a:cubicBezTo>
                  <a:pt x="100" y="44"/>
                  <a:pt x="102" y="43"/>
                  <a:pt x="104" y="43"/>
                </a:cubicBezTo>
                <a:cubicBezTo>
                  <a:pt x="106" y="43"/>
                  <a:pt x="108" y="44"/>
                  <a:pt x="109" y="46"/>
                </a:cubicBezTo>
                <a:cubicBezTo>
                  <a:pt x="111" y="48"/>
                  <a:pt x="111" y="50"/>
                  <a:pt x="111" y="54"/>
                </a:cubicBezTo>
                <a:lnTo>
                  <a:pt x="111" y="130"/>
                </a:lnTo>
                <a:close/>
              </a:path>
            </a:pathLst>
          </a:custGeom>
          <a:solidFill>
            <a:srgbClr val="45739E"/>
          </a:solidFill>
          <a:ln w="285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13"/>
          <p:cNvSpPr>
            <a:spLocks noChangeAspect="1" noEditPoints="1"/>
          </p:cNvSpPr>
          <p:nvPr>
            <p:custDataLst>
              <p:tags r:id="rId5"/>
            </p:custDataLst>
          </p:nvPr>
        </p:nvSpPr>
        <p:spPr bwMode="auto">
          <a:xfrm>
            <a:off x="6270811" y="2552130"/>
            <a:ext cx="774743" cy="77815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29 w 192"/>
              <a:gd name="T11" fmla="*/ 139 h 192"/>
              <a:gd name="T12" fmla="*/ 122 w 192"/>
              <a:gd name="T13" fmla="*/ 142 h 192"/>
              <a:gd name="T14" fmla="*/ 73 w 192"/>
              <a:gd name="T15" fmla="*/ 142 h 192"/>
              <a:gd name="T16" fmla="*/ 65 w 192"/>
              <a:gd name="T17" fmla="*/ 139 h 192"/>
              <a:gd name="T18" fmla="*/ 62 w 192"/>
              <a:gd name="T19" fmla="*/ 132 h 192"/>
              <a:gd name="T20" fmla="*/ 64 w 192"/>
              <a:gd name="T21" fmla="*/ 126 h 192"/>
              <a:gd name="T22" fmla="*/ 68 w 192"/>
              <a:gd name="T23" fmla="*/ 120 h 192"/>
              <a:gd name="T24" fmla="*/ 84 w 192"/>
              <a:gd name="T25" fmla="*/ 104 h 192"/>
              <a:gd name="T26" fmla="*/ 94 w 192"/>
              <a:gd name="T27" fmla="*/ 95 h 192"/>
              <a:gd name="T28" fmla="*/ 103 w 192"/>
              <a:gd name="T29" fmla="*/ 88 h 192"/>
              <a:gd name="T30" fmla="*/ 109 w 192"/>
              <a:gd name="T31" fmla="*/ 80 h 192"/>
              <a:gd name="T32" fmla="*/ 111 w 192"/>
              <a:gd name="T33" fmla="*/ 72 h 192"/>
              <a:gd name="T34" fmla="*/ 109 w 192"/>
              <a:gd name="T35" fmla="*/ 64 h 192"/>
              <a:gd name="T36" fmla="*/ 103 w 192"/>
              <a:gd name="T37" fmla="*/ 59 h 192"/>
              <a:gd name="T38" fmla="*/ 96 w 192"/>
              <a:gd name="T39" fmla="*/ 57 h 192"/>
              <a:gd name="T40" fmla="*/ 82 w 192"/>
              <a:gd name="T41" fmla="*/ 65 h 192"/>
              <a:gd name="T42" fmla="*/ 80 w 192"/>
              <a:gd name="T43" fmla="*/ 70 h 192"/>
              <a:gd name="T44" fmla="*/ 76 w 192"/>
              <a:gd name="T45" fmla="*/ 77 h 192"/>
              <a:gd name="T46" fmla="*/ 70 w 192"/>
              <a:gd name="T47" fmla="*/ 79 h 192"/>
              <a:gd name="T48" fmla="*/ 65 w 192"/>
              <a:gd name="T49" fmla="*/ 77 h 192"/>
              <a:gd name="T50" fmla="*/ 63 w 192"/>
              <a:gd name="T51" fmla="*/ 71 h 192"/>
              <a:gd name="T52" fmla="*/ 65 w 192"/>
              <a:gd name="T53" fmla="*/ 61 h 192"/>
              <a:gd name="T54" fmla="*/ 71 w 192"/>
              <a:gd name="T55" fmla="*/ 52 h 192"/>
              <a:gd name="T56" fmla="*/ 81 w 192"/>
              <a:gd name="T57" fmla="*/ 46 h 192"/>
              <a:gd name="T58" fmla="*/ 96 w 192"/>
              <a:gd name="T59" fmla="*/ 43 h 192"/>
              <a:gd name="T60" fmla="*/ 113 w 192"/>
              <a:gd name="T61" fmla="*/ 47 h 192"/>
              <a:gd name="T62" fmla="*/ 122 w 192"/>
              <a:gd name="T63" fmla="*/ 52 h 192"/>
              <a:gd name="T64" fmla="*/ 127 w 192"/>
              <a:gd name="T65" fmla="*/ 61 h 192"/>
              <a:gd name="T66" fmla="*/ 129 w 192"/>
              <a:gd name="T67" fmla="*/ 71 h 192"/>
              <a:gd name="T68" fmla="*/ 125 w 192"/>
              <a:gd name="T69" fmla="*/ 86 h 192"/>
              <a:gd name="T70" fmla="*/ 117 w 192"/>
              <a:gd name="T71" fmla="*/ 97 h 192"/>
              <a:gd name="T72" fmla="*/ 102 w 192"/>
              <a:gd name="T73" fmla="*/ 109 h 192"/>
              <a:gd name="T74" fmla="*/ 89 w 192"/>
              <a:gd name="T75" fmla="*/ 121 h 192"/>
              <a:gd name="T76" fmla="*/ 85 w 192"/>
              <a:gd name="T77" fmla="*/ 126 h 192"/>
              <a:gd name="T78" fmla="*/ 120 w 192"/>
              <a:gd name="T79" fmla="*/ 126 h 192"/>
              <a:gd name="T80" fmla="*/ 128 w 192"/>
              <a:gd name="T81" fmla="*/ 128 h 192"/>
              <a:gd name="T82" fmla="*/ 131 w 192"/>
              <a:gd name="T83" fmla="*/ 134 h 192"/>
              <a:gd name="T84" fmla="*/ 129 w 192"/>
              <a:gd name="T85" fmla="*/ 13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29" y="139"/>
                </a:moveTo>
                <a:cubicBezTo>
                  <a:pt x="127" y="141"/>
                  <a:pt x="125" y="142"/>
                  <a:pt x="122" y="142"/>
                </a:cubicBezTo>
                <a:cubicBezTo>
                  <a:pt x="73" y="142"/>
                  <a:pt x="73" y="142"/>
                  <a:pt x="73" y="142"/>
                </a:cubicBezTo>
                <a:cubicBezTo>
                  <a:pt x="70" y="142"/>
                  <a:pt x="67" y="141"/>
                  <a:pt x="65" y="139"/>
                </a:cubicBezTo>
                <a:cubicBezTo>
                  <a:pt x="63" y="137"/>
                  <a:pt x="62" y="135"/>
                  <a:pt x="62" y="132"/>
                </a:cubicBezTo>
                <a:cubicBezTo>
                  <a:pt x="62" y="131"/>
                  <a:pt x="63" y="129"/>
                  <a:pt x="64" y="126"/>
                </a:cubicBezTo>
                <a:cubicBezTo>
                  <a:pt x="65" y="123"/>
                  <a:pt x="67" y="121"/>
                  <a:pt x="68" y="120"/>
                </a:cubicBezTo>
                <a:cubicBezTo>
                  <a:pt x="74" y="114"/>
                  <a:pt x="79" y="108"/>
                  <a:pt x="84" y="104"/>
                </a:cubicBezTo>
                <a:cubicBezTo>
                  <a:pt x="89" y="100"/>
                  <a:pt x="92" y="97"/>
                  <a:pt x="94" y="95"/>
                </a:cubicBezTo>
                <a:cubicBezTo>
                  <a:pt x="98" y="93"/>
                  <a:pt x="101" y="90"/>
                  <a:pt x="103" y="88"/>
                </a:cubicBezTo>
                <a:cubicBezTo>
                  <a:pt x="106" y="85"/>
                  <a:pt x="108" y="82"/>
                  <a:pt x="109" y="80"/>
                </a:cubicBezTo>
                <a:cubicBezTo>
                  <a:pt x="110" y="77"/>
                  <a:pt x="111" y="74"/>
                  <a:pt x="111" y="72"/>
                </a:cubicBezTo>
                <a:cubicBezTo>
                  <a:pt x="111" y="69"/>
                  <a:pt x="110" y="66"/>
                  <a:pt x="109" y="64"/>
                </a:cubicBezTo>
                <a:cubicBezTo>
                  <a:pt x="107" y="62"/>
                  <a:pt x="106" y="60"/>
                  <a:pt x="103" y="59"/>
                </a:cubicBezTo>
                <a:cubicBezTo>
                  <a:pt x="101" y="57"/>
                  <a:pt x="98" y="57"/>
                  <a:pt x="96" y="57"/>
                </a:cubicBezTo>
                <a:cubicBezTo>
                  <a:pt x="90" y="57"/>
                  <a:pt x="85" y="59"/>
                  <a:pt x="82" y="65"/>
                </a:cubicBezTo>
                <a:cubicBezTo>
                  <a:pt x="81" y="65"/>
                  <a:pt x="81" y="67"/>
                  <a:pt x="80" y="70"/>
                </a:cubicBezTo>
                <a:cubicBezTo>
                  <a:pt x="79" y="73"/>
                  <a:pt x="77" y="75"/>
                  <a:pt x="76" y="77"/>
                </a:cubicBezTo>
                <a:cubicBezTo>
                  <a:pt x="75" y="78"/>
                  <a:pt x="73" y="79"/>
                  <a:pt x="70" y="79"/>
                </a:cubicBezTo>
                <a:cubicBezTo>
                  <a:pt x="68" y="79"/>
                  <a:pt x="66" y="78"/>
                  <a:pt x="65" y="77"/>
                </a:cubicBezTo>
                <a:cubicBezTo>
                  <a:pt x="63" y="76"/>
                  <a:pt x="63" y="74"/>
                  <a:pt x="63" y="71"/>
                </a:cubicBezTo>
                <a:cubicBezTo>
                  <a:pt x="63" y="68"/>
                  <a:pt x="63" y="65"/>
                  <a:pt x="65" y="61"/>
                </a:cubicBezTo>
                <a:cubicBezTo>
                  <a:pt x="66" y="58"/>
                  <a:pt x="68" y="55"/>
                  <a:pt x="71" y="52"/>
                </a:cubicBezTo>
                <a:cubicBezTo>
                  <a:pt x="74" y="50"/>
                  <a:pt x="77" y="48"/>
                  <a:pt x="81" y="46"/>
                </a:cubicBezTo>
                <a:cubicBezTo>
                  <a:pt x="85" y="44"/>
                  <a:pt x="90" y="43"/>
                  <a:pt x="96" y="43"/>
                </a:cubicBezTo>
                <a:cubicBezTo>
                  <a:pt x="103" y="43"/>
                  <a:pt x="109" y="44"/>
                  <a:pt x="113" y="47"/>
                </a:cubicBezTo>
                <a:cubicBezTo>
                  <a:pt x="117" y="48"/>
                  <a:pt x="119" y="50"/>
                  <a:pt x="122" y="52"/>
                </a:cubicBezTo>
                <a:cubicBezTo>
                  <a:pt x="124" y="55"/>
                  <a:pt x="126" y="58"/>
                  <a:pt x="127" y="61"/>
                </a:cubicBezTo>
                <a:cubicBezTo>
                  <a:pt x="128" y="64"/>
                  <a:pt x="129" y="68"/>
                  <a:pt x="129" y="71"/>
                </a:cubicBezTo>
                <a:cubicBezTo>
                  <a:pt x="129" y="77"/>
                  <a:pt x="128" y="82"/>
                  <a:pt x="125" y="86"/>
                </a:cubicBezTo>
                <a:cubicBezTo>
                  <a:pt x="122" y="91"/>
                  <a:pt x="119" y="94"/>
                  <a:pt x="117" y="97"/>
                </a:cubicBezTo>
                <a:cubicBezTo>
                  <a:pt x="114" y="99"/>
                  <a:pt x="109" y="103"/>
                  <a:pt x="102" y="109"/>
                </a:cubicBezTo>
                <a:cubicBezTo>
                  <a:pt x="96" y="114"/>
                  <a:pt x="91" y="118"/>
                  <a:pt x="89" y="121"/>
                </a:cubicBezTo>
                <a:cubicBezTo>
                  <a:pt x="88" y="123"/>
                  <a:pt x="86" y="124"/>
                  <a:pt x="85" y="126"/>
                </a:cubicBezTo>
                <a:cubicBezTo>
                  <a:pt x="120" y="126"/>
                  <a:pt x="120" y="126"/>
                  <a:pt x="120" y="126"/>
                </a:cubicBezTo>
                <a:cubicBezTo>
                  <a:pt x="124" y="126"/>
                  <a:pt x="126" y="127"/>
                  <a:pt x="128" y="128"/>
                </a:cubicBezTo>
                <a:cubicBezTo>
                  <a:pt x="130" y="129"/>
                  <a:pt x="131" y="131"/>
                  <a:pt x="131" y="134"/>
                </a:cubicBezTo>
                <a:cubicBezTo>
                  <a:pt x="131" y="136"/>
                  <a:pt x="130" y="138"/>
                  <a:pt x="129" y="139"/>
                </a:cubicBezTo>
                <a:close/>
              </a:path>
            </a:pathLst>
          </a:custGeom>
          <a:solidFill>
            <a:srgbClr val="45739E"/>
          </a:solidFill>
          <a:ln w="285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 12"/>
          <p:cNvSpPr>
            <a:spLocks noChangeAspect="1" noEditPoints="1"/>
          </p:cNvSpPr>
          <p:nvPr>
            <p:custDataLst>
              <p:tags r:id="rId6"/>
            </p:custDataLst>
          </p:nvPr>
        </p:nvSpPr>
        <p:spPr bwMode="auto">
          <a:xfrm>
            <a:off x="9147515" y="2552131"/>
            <a:ext cx="774742" cy="778154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27 w 192"/>
              <a:gd name="T11" fmla="*/ 124 h 192"/>
              <a:gd name="T12" fmla="*/ 120 w 192"/>
              <a:gd name="T13" fmla="*/ 134 h 192"/>
              <a:gd name="T14" fmla="*/ 109 w 192"/>
              <a:gd name="T15" fmla="*/ 141 h 192"/>
              <a:gd name="T16" fmla="*/ 95 w 192"/>
              <a:gd name="T17" fmla="*/ 143 h 192"/>
              <a:gd name="T18" fmla="*/ 80 w 192"/>
              <a:gd name="T19" fmla="*/ 140 h 192"/>
              <a:gd name="T20" fmla="*/ 70 w 192"/>
              <a:gd name="T21" fmla="*/ 133 h 192"/>
              <a:gd name="T22" fmla="*/ 64 w 192"/>
              <a:gd name="T23" fmla="*/ 124 h 192"/>
              <a:gd name="T24" fmla="*/ 62 w 192"/>
              <a:gd name="T25" fmla="*/ 117 h 192"/>
              <a:gd name="T26" fmla="*/ 64 w 192"/>
              <a:gd name="T27" fmla="*/ 110 h 192"/>
              <a:gd name="T28" fmla="*/ 70 w 192"/>
              <a:gd name="T29" fmla="*/ 108 h 192"/>
              <a:gd name="T30" fmla="*/ 74 w 192"/>
              <a:gd name="T31" fmla="*/ 109 h 192"/>
              <a:gd name="T32" fmla="*/ 76 w 192"/>
              <a:gd name="T33" fmla="*/ 112 h 192"/>
              <a:gd name="T34" fmla="*/ 84 w 192"/>
              <a:gd name="T35" fmla="*/ 126 h 192"/>
              <a:gd name="T36" fmla="*/ 95 w 192"/>
              <a:gd name="T37" fmla="*/ 130 h 192"/>
              <a:gd name="T38" fmla="*/ 103 w 192"/>
              <a:gd name="T39" fmla="*/ 128 h 192"/>
              <a:gd name="T40" fmla="*/ 109 w 192"/>
              <a:gd name="T41" fmla="*/ 122 h 192"/>
              <a:gd name="T42" fmla="*/ 111 w 192"/>
              <a:gd name="T43" fmla="*/ 113 h 192"/>
              <a:gd name="T44" fmla="*/ 107 w 192"/>
              <a:gd name="T45" fmla="*/ 101 h 192"/>
              <a:gd name="T46" fmla="*/ 95 w 192"/>
              <a:gd name="T47" fmla="*/ 96 h 192"/>
              <a:gd name="T48" fmla="*/ 91 w 192"/>
              <a:gd name="T49" fmla="*/ 96 h 192"/>
              <a:gd name="T50" fmla="*/ 88 w 192"/>
              <a:gd name="T51" fmla="*/ 97 h 192"/>
              <a:gd name="T52" fmla="*/ 82 w 192"/>
              <a:gd name="T53" fmla="*/ 95 h 192"/>
              <a:gd name="T54" fmla="*/ 80 w 192"/>
              <a:gd name="T55" fmla="*/ 90 h 192"/>
              <a:gd name="T56" fmla="*/ 82 w 192"/>
              <a:gd name="T57" fmla="*/ 85 h 192"/>
              <a:gd name="T58" fmla="*/ 90 w 192"/>
              <a:gd name="T59" fmla="*/ 83 h 192"/>
              <a:gd name="T60" fmla="*/ 92 w 192"/>
              <a:gd name="T61" fmla="*/ 83 h 192"/>
              <a:gd name="T62" fmla="*/ 103 w 192"/>
              <a:gd name="T63" fmla="*/ 79 h 192"/>
              <a:gd name="T64" fmla="*/ 107 w 192"/>
              <a:gd name="T65" fmla="*/ 69 h 192"/>
              <a:gd name="T66" fmla="*/ 104 w 192"/>
              <a:gd name="T67" fmla="*/ 60 h 192"/>
              <a:gd name="T68" fmla="*/ 94 w 192"/>
              <a:gd name="T69" fmla="*/ 56 h 192"/>
              <a:gd name="T70" fmla="*/ 87 w 192"/>
              <a:gd name="T71" fmla="*/ 57 h 192"/>
              <a:gd name="T72" fmla="*/ 83 w 192"/>
              <a:gd name="T73" fmla="*/ 60 h 192"/>
              <a:gd name="T74" fmla="*/ 80 w 192"/>
              <a:gd name="T75" fmla="*/ 65 h 192"/>
              <a:gd name="T76" fmla="*/ 78 w 192"/>
              <a:gd name="T77" fmla="*/ 71 h 192"/>
              <a:gd name="T78" fmla="*/ 76 w 192"/>
              <a:gd name="T79" fmla="*/ 73 h 192"/>
              <a:gd name="T80" fmla="*/ 72 w 192"/>
              <a:gd name="T81" fmla="*/ 74 h 192"/>
              <a:gd name="T82" fmla="*/ 67 w 192"/>
              <a:gd name="T83" fmla="*/ 71 h 192"/>
              <a:gd name="T84" fmla="*/ 64 w 192"/>
              <a:gd name="T85" fmla="*/ 66 h 192"/>
              <a:gd name="T86" fmla="*/ 67 w 192"/>
              <a:gd name="T87" fmla="*/ 58 h 192"/>
              <a:gd name="T88" fmla="*/ 73 w 192"/>
              <a:gd name="T89" fmla="*/ 51 h 192"/>
              <a:gd name="T90" fmla="*/ 83 w 192"/>
              <a:gd name="T91" fmla="*/ 46 h 192"/>
              <a:gd name="T92" fmla="*/ 96 w 192"/>
              <a:gd name="T93" fmla="*/ 43 h 192"/>
              <a:gd name="T94" fmla="*/ 108 w 192"/>
              <a:gd name="T95" fmla="*/ 45 h 192"/>
              <a:gd name="T96" fmla="*/ 117 w 192"/>
              <a:gd name="T97" fmla="*/ 50 h 192"/>
              <a:gd name="T98" fmla="*/ 123 w 192"/>
              <a:gd name="T99" fmla="*/ 58 h 192"/>
              <a:gd name="T100" fmla="*/ 125 w 192"/>
              <a:gd name="T101" fmla="*/ 68 h 192"/>
              <a:gd name="T102" fmla="*/ 122 w 192"/>
              <a:gd name="T103" fmla="*/ 79 h 192"/>
              <a:gd name="T104" fmla="*/ 114 w 192"/>
              <a:gd name="T105" fmla="*/ 88 h 192"/>
              <a:gd name="T106" fmla="*/ 123 w 192"/>
              <a:gd name="T107" fmla="*/ 95 h 192"/>
              <a:gd name="T108" fmla="*/ 128 w 192"/>
              <a:gd name="T109" fmla="*/ 103 h 192"/>
              <a:gd name="T110" fmla="*/ 130 w 192"/>
              <a:gd name="T111" fmla="*/ 112 h 192"/>
              <a:gd name="T112" fmla="*/ 127 w 192"/>
              <a:gd name="T113" fmla="*/ 12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27" y="124"/>
                </a:moveTo>
                <a:cubicBezTo>
                  <a:pt x="126" y="127"/>
                  <a:pt x="123" y="131"/>
                  <a:pt x="120" y="134"/>
                </a:cubicBezTo>
                <a:cubicBezTo>
                  <a:pt x="117" y="137"/>
                  <a:pt x="113" y="139"/>
                  <a:pt x="109" y="141"/>
                </a:cubicBezTo>
                <a:cubicBezTo>
                  <a:pt x="105" y="142"/>
                  <a:pt x="100" y="143"/>
                  <a:pt x="95" y="143"/>
                </a:cubicBezTo>
                <a:cubicBezTo>
                  <a:pt x="89" y="143"/>
                  <a:pt x="84" y="142"/>
                  <a:pt x="80" y="140"/>
                </a:cubicBezTo>
                <a:cubicBezTo>
                  <a:pt x="76" y="138"/>
                  <a:pt x="73" y="136"/>
                  <a:pt x="70" y="133"/>
                </a:cubicBezTo>
                <a:cubicBezTo>
                  <a:pt x="67" y="130"/>
                  <a:pt x="65" y="127"/>
                  <a:pt x="64" y="124"/>
                </a:cubicBezTo>
                <a:cubicBezTo>
                  <a:pt x="62" y="121"/>
                  <a:pt x="62" y="119"/>
                  <a:pt x="62" y="117"/>
                </a:cubicBezTo>
                <a:cubicBezTo>
                  <a:pt x="62" y="114"/>
                  <a:pt x="62" y="112"/>
                  <a:pt x="64" y="110"/>
                </a:cubicBezTo>
                <a:cubicBezTo>
                  <a:pt x="66" y="109"/>
                  <a:pt x="68" y="108"/>
                  <a:pt x="70" y="108"/>
                </a:cubicBezTo>
                <a:cubicBezTo>
                  <a:pt x="72" y="108"/>
                  <a:pt x="73" y="108"/>
                  <a:pt x="74" y="109"/>
                </a:cubicBezTo>
                <a:cubicBezTo>
                  <a:pt x="75" y="110"/>
                  <a:pt x="76" y="111"/>
                  <a:pt x="76" y="112"/>
                </a:cubicBezTo>
                <a:cubicBezTo>
                  <a:pt x="78" y="118"/>
                  <a:pt x="81" y="123"/>
                  <a:pt x="84" y="126"/>
                </a:cubicBezTo>
                <a:cubicBezTo>
                  <a:pt x="86" y="129"/>
                  <a:pt x="90" y="130"/>
                  <a:pt x="95" y="130"/>
                </a:cubicBezTo>
                <a:cubicBezTo>
                  <a:pt x="97" y="130"/>
                  <a:pt x="100" y="129"/>
                  <a:pt x="103" y="128"/>
                </a:cubicBezTo>
                <a:cubicBezTo>
                  <a:pt x="105" y="127"/>
                  <a:pt x="107" y="125"/>
                  <a:pt x="109" y="122"/>
                </a:cubicBezTo>
                <a:cubicBezTo>
                  <a:pt x="111" y="119"/>
                  <a:pt x="111" y="116"/>
                  <a:pt x="111" y="113"/>
                </a:cubicBezTo>
                <a:cubicBezTo>
                  <a:pt x="111" y="108"/>
                  <a:pt x="110" y="104"/>
                  <a:pt x="107" y="101"/>
                </a:cubicBezTo>
                <a:cubicBezTo>
                  <a:pt x="104" y="98"/>
                  <a:pt x="100" y="96"/>
                  <a:pt x="95" y="96"/>
                </a:cubicBezTo>
                <a:cubicBezTo>
                  <a:pt x="94" y="96"/>
                  <a:pt x="93" y="96"/>
                  <a:pt x="91" y="96"/>
                </a:cubicBezTo>
                <a:cubicBezTo>
                  <a:pt x="89" y="97"/>
                  <a:pt x="88" y="97"/>
                  <a:pt x="88" y="97"/>
                </a:cubicBezTo>
                <a:cubicBezTo>
                  <a:pt x="85" y="97"/>
                  <a:pt x="83" y="96"/>
                  <a:pt x="82" y="95"/>
                </a:cubicBezTo>
                <a:cubicBezTo>
                  <a:pt x="81" y="94"/>
                  <a:pt x="80" y="92"/>
                  <a:pt x="80" y="90"/>
                </a:cubicBezTo>
                <a:cubicBezTo>
                  <a:pt x="80" y="88"/>
                  <a:pt x="81" y="86"/>
                  <a:pt x="82" y="85"/>
                </a:cubicBezTo>
                <a:cubicBezTo>
                  <a:pt x="84" y="83"/>
                  <a:pt x="86" y="83"/>
                  <a:pt x="90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6" y="83"/>
                  <a:pt x="100" y="81"/>
                  <a:pt x="103" y="79"/>
                </a:cubicBezTo>
                <a:cubicBezTo>
                  <a:pt x="106" y="77"/>
                  <a:pt x="107" y="73"/>
                  <a:pt x="107" y="69"/>
                </a:cubicBezTo>
                <a:cubicBezTo>
                  <a:pt x="107" y="65"/>
                  <a:pt x="106" y="62"/>
                  <a:pt x="104" y="60"/>
                </a:cubicBezTo>
                <a:cubicBezTo>
                  <a:pt x="101" y="57"/>
                  <a:pt x="98" y="56"/>
                  <a:pt x="94" y="56"/>
                </a:cubicBezTo>
                <a:cubicBezTo>
                  <a:pt x="91" y="56"/>
                  <a:pt x="89" y="57"/>
                  <a:pt x="87" y="57"/>
                </a:cubicBezTo>
                <a:cubicBezTo>
                  <a:pt x="86" y="58"/>
                  <a:pt x="84" y="59"/>
                  <a:pt x="83" y="60"/>
                </a:cubicBezTo>
                <a:cubicBezTo>
                  <a:pt x="82" y="62"/>
                  <a:pt x="81" y="63"/>
                  <a:pt x="80" y="65"/>
                </a:cubicBezTo>
                <a:cubicBezTo>
                  <a:pt x="80" y="67"/>
                  <a:pt x="79" y="69"/>
                  <a:pt x="78" y="71"/>
                </a:cubicBezTo>
                <a:cubicBezTo>
                  <a:pt x="77" y="72"/>
                  <a:pt x="77" y="72"/>
                  <a:pt x="76" y="73"/>
                </a:cubicBezTo>
                <a:cubicBezTo>
                  <a:pt x="74" y="73"/>
                  <a:pt x="73" y="74"/>
                  <a:pt x="72" y="74"/>
                </a:cubicBezTo>
                <a:cubicBezTo>
                  <a:pt x="70" y="74"/>
                  <a:pt x="68" y="73"/>
                  <a:pt x="67" y="71"/>
                </a:cubicBezTo>
                <a:cubicBezTo>
                  <a:pt x="65" y="70"/>
                  <a:pt x="64" y="68"/>
                  <a:pt x="64" y="66"/>
                </a:cubicBezTo>
                <a:cubicBezTo>
                  <a:pt x="64" y="63"/>
                  <a:pt x="65" y="61"/>
                  <a:pt x="67" y="58"/>
                </a:cubicBezTo>
                <a:cubicBezTo>
                  <a:pt x="68" y="56"/>
                  <a:pt x="70" y="53"/>
                  <a:pt x="73" y="51"/>
                </a:cubicBezTo>
                <a:cubicBezTo>
                  <a:pt x="75" y="49"/>
                  <a:pt x="79" y="47"/>
                  <a:pt x="83" y="46"/>
                </a:cubicBezTo>
                <a:cubicBezTo>
                  <a:pt x="87" y="44"/>
                  <a:pt x="91" y="43"/>
                  <a:pt x="96" y="43"/>
                </a:cubicBezTo>
                <a:cubicBezTo>
                  <a:pt x="100" y="43"/>
                  <a:pt x="104" y="44"/>
                  <a:pt x="108" y="45"/>
                </a:cubicBezTo>
                <a:cubicBezTo>
                  <a:pt x="111" y="46"/>
                  <a:pt x="114" y="48"/>
                  <a:pt x="117" y="50"/>
                </a:cubicBezTo>
                <a:cubicBezTo>
                  <a:pt x="120" y="53"/>
                  <a:pt x="122" y="55"/>
                  <a:pt x="123" y="58"/>
                </a:cubicBezTo>
                <a:cubicBezTo>
                  <a:pt x="124" y="61"/>
                  <a:pt x="125" y="64"/>
                  <a:pt x="125" y="68"/>
                </a:cubicBezTo>
                <a:cubicBezTo>
                  <a:pt x="125" y="72"/>
                  <a:pt x="124" y="76"/>
                  <a:pt x="122" y="79"/>
                </a:cubicBezTo>
                <a:cubicBezTo>
                  <a:pt x="120" y="82"/>
                  <a:pt x="117" y="85"/>
                  <a:pt x="114" y="88"/>
                </a:cubicBezTo>
                <a:cubicBezTo>
                  <a:pt x="117" y="90"/>
                  <a:pt x="120" y="92"/>
                  <a:pt x="123" y="95"/>
                </a:cubicBezTo>
                <a:cubicBezTo>
                  <a:pt x="125" y="97"/>
                  <a:pt x="127" y="100"/>
                  <a:pt x="128" y="103"/>
                </a:cubicBezTo>
                <a:cubicBezTo>
                  <a:pt x="129" y="105"/>
                  <a:pt x="130" y="109"/>
                  <a:pt x="130" y="112"/>
                </a:cubicBezTo>
                <a:cubicBezTo>
                  <a:pt x="130" y="116"/>
                  <a:pt x="129" y="120"/>
                  <a:pt x="127" y="124"/>
                </a:cubicBezTo>
                <a:close/>
              </a:path>
            </a:pathLst>
          </a:custGeom>
          <a:solidFill>
            <a:srgbClr val="45739E"/>
          </a:solidFill>
          <a:ln w="285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Группа 23"/>
          <p:cNvGrpSpPr/>
          <p:nvPr/>
        </p:nvGrpSpPr>
        <p:grpSpPr>
          <a:xfrm>
            <a:off x="4409646" y="1050866"/>
            <a:ext cx="3975899" cy="239855"/>
            <a:chOff x="4409646" y="1050866"/>
            <a:chExt cx="3975899" cy="239855"/>
          </a:xfrm>
        </p:grpSpPr>
        <p:sp>
          <p:nvSpPr>
            <p:cNvPr id="5" name="Прямоугольник 4"/>
            <p:cNvSpPr/>
            <p:nvPr/>
          </p:nvSpPr>
          <p:spPr>
            <a:xfrm>
              <a:off x="4427742" y="1050866"/>
              <a:ext cx="3939707" cy="201989"/>
            </a:xfrm>
            <a:prstGeom prst="rect">
              <a:avLst/>
            </a:prstGeom>
            <a:solidFill>
              <a:srgbClr val="457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Прямоугольник 21"/>
            <p:cNvSpPr/>
            <p:nvPr/>
          </p:nvSpPr>
          <p:spPr>
            <a:xfrm flipV="1">
              <a:off x="8145869" y="1095817"/>
              <a:ext cx="239676" cy="168395"/>
            </a:xfrm>
            <a:prstGeom prst="rect">
              <a:avLst/>
            </a:prstGeom>
            <a:solidFill>
              <a:srgbClr val="457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Прямоугольник 22"/>
            <p:cNvSpPr/>
            <p:nvPr/>
          </p:nvSpPr>
          <p:spPr>
            <a:xfrm flipV="1">
              <a:off x="4409646" y="1122326"/>
              <a:ext cx="239676" cy="168395"/>
            </a:xfrm>
            <a:prstGeom prst="rect">
              <a:avLst/>
            </a:prstGeom>
            <a:solidFill>
              <a:srgbClr val="457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113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4" grpId="0" animBg="1"/>
      <p:bldP spid="15" grpId="0" animBg="1"/>
      <p:bldP spid="16" grpId="0" animBg="1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FCCD11-5952-464F-BC8F-B8E68AD6FD9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77"/>
          <a:stretch/>
        </p:blipFill>
        <p:spPr>
          <a:xfrm>
            <a:off x="241" y="-1"/>
            <a:ext cx="12207879" cy="6858001"/>
          </a:xfrm>
          <a:prstGeom prst="rect">
            <a:avLst/>
          </a:prstGeom>
        </p:spPr>
      </p:pic>
      <p:pic>
        <p:nvPicPr>
          <p:cNvPr id="1028" name="Picture 4" descr="C:\Users\1\Desktop\Сударь лого (002)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6" r="14427" b="28129"/>
          <a:stretch/>
        </p:blipFill>
        <p:spPr bwMode="auto">
          <a:xfrm>
            <a:off x="9205421" y="273113"/>
            <a:ext cx="3002699" cy="1221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26564" y="6646505"/>
            <a:ext cx="12093531" cy="168309"/>
          </a:xfrm>
          <a:prstGeom prst="rect">
            <a:avLst/>
          </a:prstGeom>
          <a:solidFill>
            <a:srgbClr val="26292A"/>
          </a:solidFill>
          <a:ln w="19050">
            <a:solidFill>
              <a:srgbClr val="E5E6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178"/>
            <a:endParaRPr lang="ru-RU" sz="2400" dirty="0">
              <a:solidFill>
                <a:srgbClr val="26292A"/>
              </a:solidFill>
              <a:latin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5BCF2E-CDF3-42D0-95FC-FFFE24717909}"/>
              </a:ext>
            </a:extLst>
          </p:cNvPr>
          <p:cNvSpPr txBox="1"/>
          <p:nvPr/>
        </p:nvSpPr>
        <p:spPr>
          <a:xfrm>
            <a:off x="240" y="2828952"/>
            <a:ext cx="11692717" cy="1543499"/>
          </a:xfrm>
          <a:prstGeom prst="rect">
            <a:avLst/>
          </a:prstGeom>
          <a:solidFill>
            <a:schemeClr val="tx1">
              <a:alpha val="32000"/>
            </a:schemeClr>
          </a:solidFill>
        </p:spPr>
        <p:txBody>
          <a:bodyPr wrap="square" rtlCol="0">
            <a:spAutoFit/>
          </a:bodyPr>
          <a:lstStyle/>
          <a:p>
            <a:pPr marL="162669" defTabSz="829178"/>
            <a:r>
              <a:rPr lang="ru-RU" sz="3990" spc="107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/>
              </a:rPr>
              <a:t>ВИДЕКУРС </a:t>
            </a:r>
            <a:endParaRPr lang="en-US" sz="3990" spc="107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/>
            </a:endParaRPr>
          </a:p>
          <a:p>
            <a:pPr marL="162669" defTabSz="829178"/>
            <a:r>
              <a:rPr lang="ru-RU" sz="3264" spc="107" dirty="0">
                <a:solidFill>
                  <a:srgbClr val="FFFF00"/>
                </a:solidFill>
                <a:latin typeface="Bahnschrift" pitchFamily="34" charset="0"/>
              </a:rPr>
              <a:t>КАК ПРАВИЛЬНО ПОДОБРАТЬ КОСТЮМ. </a:t>
            </a:r>
          </a:p>
          <a:p>
            <a:pPr marL="162669" defTabSz="829178"/>
            <a:r>
              <a:rPr lang="ru-RU" sz="2176" spc="107" dirty="0">
                <a:solidFill>
                  <a:srgbClr val="FFFF00"/>
                </a:solidFill>
                <a:latin typeface="Bahnschrift" pitchFamily="34" charset="0"/>
              </a:rPr>
              <a:t>СОВЕТЫ И РЕКОМЕНДАЦИИ.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9575788-C7BF-4F84-9D31-E53A433F80A8}"/>
              </a:ext>
            </a:extLst>
          </p:cNvPr>
          <p:cNvSpPr/>
          <p:nvPr/>
        </p:nvSpPr>
        <p:spPr>
          <a:xfrm>
            <a:off x="240" y="13075"/>
            <a:ext cx="12093531" cy="168309"/>
          </a:xfrm>
          <a:prstGeom prst="rect">
            <a:avLst/>
          </a:prstGeom>
          <a:solidFill>
            <a:srgbClr val="26292A"/>
          </a:solidFill>
          <a:ln w="19050">
            <a:solidFill>
              <a:srgbClr val="E5E6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178"/>
            <a:endParaRPr lang="ru-RU" sz="2400" dirty="0">
              <a:solidFill>
                <a:srgbClr val="26292A"/>
              </a:solidFill>
              <a:latin typeface="Calibr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7472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971F6CC-023B-402F-8365-400B92D0CB2B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1" t="-22170" r="5976" b="372"/>
          <a:stretch/>
        </p:blipFill>
        <p:spPr>
          <a:xfrm>
            <a:off x="5854700" y="-195522"/>
            <a:ext cx="6349333" cy="7067791"/>
          </a:xfrm>
        </p:spPr>
      </p:pic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75C5A7A-B408-49AF-B6CE-ED2B0693708A}"/>
              </a:ext>
            </a:extLst>
          </p:cNvPr>
          <p:cNvSpPr/>
          <p:nvPr/>
        </p:nvSpPr>
        <p:spPr>
          <a:xfrm>
            <a:off x="58362" y="1634902"/>
            <a:ext cx="3182541" cy="32503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 Medium"/>
              <a:ea typeface="+mn-ea"/>
              <a:cs typeface="+mn-cs"/>
            </a:endParaRPr>
          </a:p>
        </p:txBody>
      </p:sp>
      <p:sp>
        <p:nvSpPr>
          <p:cNvPr id="64" name="Заголовок"/>
          <p:cNvSpPr>
            <a:spLocks noGrp="1"/>
          </p:cNvSpPr>
          <p:nvPr>
            <p:ph type="title"/>
          </p:nvPr>
        </p:nvSpPr>
        <p:spPr>
          <a:xfrm>
            <a:off x="1192185" y="446512"/>
            <a:ext cx="10485290" cy="673100"/>
          </a:xfrm>
        </p:spPr>
        <p:txBody>
          <a:bodyPr>
            <a:normAutofit fontScale="9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Мобильное приложение на телефоне ребенка или умные </a:t>
            </a:r>
            <a:r>
              <a:rPr lang="en-US" dirty="0"/>
              <a:t>GPS </a:t>
            </a:r>
            <a:r>
              <a:rPr lang="ru-RU" dirty="0"/>
              <a:t>часы делают родителей спокойными.</a:t>
            </a:r>
          </a:p>
        </p:txBody>
      </p:sp>
      <p:sp>
        <p:nvSpPr>
          <p:cNvPr id="6" name="Текст  1"/>
          <p:cNvSpPr>
            <a:spLocks noGrp="1"/>
          </p:cNvSpPr>
          <p:nvPr>
            <p:ph type="body" sz="quarter" idx="13"/>
          </p:nvPr>
        </p:nvSpPr>
        <p:spPr>
          <a:xfrm>
            <a:off x="252663" y="1634902"/>
            <a:ext cx="7629243" cy="3250329"/>
          </a:xfrm>
          <a:solidFill>
            <a:srgbClr val="FFFFFF"/>
          </a:solidFill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ru-RU" sz="2200" dirty="0"/>
              <a:t>Приложение «Где мои дети» доступно для установки на устройства </a:t>
            </a:r>
            <a:r>
              <a:rPr lang="en-US" sz="2200" dirty="0"/>
              <a:t>iOS </a:t>
            </a:r>
            <a:r>
              <a:rPr lang="ru-RU" sz="2200" dirty="0"/>
              <a:t>и </a:t>
            </a:r>
            <a:r>
              <a:rPr lang="en-US" sz="2200" dirty="0"/>
              <a:t>Android.</a:t>
            </a:r>
            <a:endParaRPr lang="ru-RU" sz="2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ru-RU" sz="2200" dirty="0"/>
          </a:p>
          <a:p>
            <a:pPr>
              <a:spcBef>
                <a:spcPts val="3600"/>
              </a:spcBef>
              <a:spcAft>
                <a:spcPts val="600"/>
              </a:spcAft>
            </a:pPr>
            <a:r>
              <a:rPr lang="ru-RU" sz="2200" dirty="0"/>
              <a:t>Если у ребёнка ещё нет телефона, но важно оставаться с ним всегда на связи, приложение «Где мои дети» можно установить на детские GPS-часы.</a:t>
            </a:r>
          </a:p>
        </p:txBody>
      </p:sp>
      <p:sp>
        <p:nvSpPr>
          <p:cNvPr id="7" name="Иконка  1"/>
          <p:cNvSpPr/>
          <p:nvPr/>
        </p:nvSpPr>
        <p:spPr>
          <a:xfrm>
            <a:off x="0" y="164847"/>
            <a:ext cx="1213696" cy="799545"/>
          </a:xfrm>
          <a:custGeom>
            <a:avLst/>
            <a:gdLst>
              <a:gd name="connsiteX0" fmla="*/ 0 w 6870357"/>
              <a:gd name="connsiteY0" fmla="*/ 0 h 6919784"/>
              <a:gd name="connsiteX1" fmla="*/ 6870357 w 6870357"/>
              <a:gd name="connsiteY1" fmla="*/ 0 h 6919784"/>
              <a:gd name="connsiteX2" fmla="*/ 6870357 w 6870357"/>
              <a:gd name="connsiteY2" fmla="*/ 6919784 h 6919784"/>
              <a:gd name="connsiteX3" fmla="*/ 0 w 6870357"/>
              <a:gd name="connsiteY3" fmla="*/ 6919784 h 6919784"/>
              <a:gd name="connsiteX4" fmla="*/ 0 w 6870357"/>
              <a:gd name="connsiteY4" fmla="*/ 0 h 6919784"/>
              <a:gd name="connsiteX0" fmla="*/ 0 w 6870357"/>
              <a:gd name="connsiteY0" fmla="*/ 0 h 6919784"/>
              <a:gd name="connsiteX1" fmla="*/ 6870357 w 6870357"/>
              <a:gd name="connsiteY1" fmla="*/ 0 h 6919784"/>
              <a:gd name="connsiteX2" fmla="*/ 5195466 w 6870357"/>
              <a:gd name="connsiteY2" fmla="*/ 6874517 h 6919784"/>
              <a:gd name="connsiteX3" fmla="*/ 0 w 6870357"/>
              <a:gd name="connsiteY3" fmla="*/ 6919784 h 6919784"/>
              <a:gd name="connsiteX4" fmla="*/ 0 w 6870357"/>
              <a:gd name="connsiteY4" fmla="*/ 0 h 6919784"/>
              <a:gd name="connsiteX0" fmla="*/ 0 w 6870357"/>
              <a:gd name="connsiteY0" fmla="*/ 0 h 6919784"/>
              <a:gd name="connsiteX1" fmla="*/ 6870357 w 6870357"/>
              <a:gd name="connsiteY1" fmla="*/ 0 h 6919784"/>
              <a:gd name="connsiteX2" fmla="*/ 4860487 w 6870357"/>
              <a:gd name="connsiteY2" fmla="*/ 6910731 h 6919784"/>
              <a:gd name="connsiteX3" fmla="*/ 0 w 6870357"/>
              <a:gd name="connsiteY3" fmla="*/ 6919784 h 6919784"/>
              <a:gd name="connsiteX4" fmla="*/ 0 w 6870357"/>
              <a:gd name="connsiteY4" fmla="*/ 0 h 6919784"/>
              <a:gd name="connsiteX0" fmla="*/ 0 w 7096693"/>
              <a:gd name="connsiteY0" fmla="*/ 0 h 6919784"/>
              <a:gd name="connsiteX1" fmla="*/ 7096693 w 7096693"/>
              <a:gd name="connsiteY1" fmla="*/ 0 h 6919784"/>
              <a:gd name="connsiteX2" fmla="*/ 4860487 w 7096693"/>
              <a:gd name="connsiteY2" fmla="*/ 6910731 h 6919784"/>
              <a:gd name="connsiteX3" fmla="*/ 0 w 7096693"/>
              <a:gd name="connsiteY3" fmla="*/ 6919784 h 6919784"/>
              <a:gd name="connsiteX4" fmla="*/ 0 w 7096693"/>
              <a:gd name="connsiteY4" fmla="*/ 0 h 6919784"/>
              <a:gd name="connsiteX0" fmla="*/ 0 w 7096693"/>
              <a:gd name="connsiteY0" fmla="*/ 0 h 6928837"/>
              <a:gd name="connsiteX1" fmla="*/ 7096693 w 7096693"/>
              <a:gd name="connsiteY1" fmla="*/ 0 h 6928837"/>
              <a:gd name="connsiteX2" fmla="*/ 5207986 w 7096693"/>
              <a:gd name="connsiteY2" fmla="*/ 6928837 h 6928837"/>
              <a:gd name="connsiteX3" fmla="*/ 0 w 7096693"/>
              <a:gd name="connsiteY3" fmla="*/ 6919784 h 6928837"/>
              <a:gd name="connsiteX4" fmla="*/ 0 w 7096693"/>
              <a:gd name="connsiteY4" fmla="*/ 0 h 6928837"/>
              <a:gd name="connsiteX0" fmla="*/ 0 w 7096693"/>
              <a:gd name="connsiteY0" fmla="*/ 0 h 6919784"/>
              <a:gd name="connsiteX1" fmla="*/ 7096693 w 7096693"/>
              <a:gd name="connsiteY1" fmla="*/ 0 h 6919784"/>
              <a:gd name="connsiteX2" fmla="*/ 4506111 w 7096693"/>
              <a:gd name="connsiteY2" fmla="*/ 6919214 h 6919784"/>
              <a:gd name="connsiteX3" fmla="*/ 0 w 7096693"/>
              <a:gd name="connsiteY3" fmla="*/ 6919784 h 6919784"/>
              <a:gd name="connsiteX4" fmla="*/ 0 w 7096693"/>
              <a:gd name="connsiteY4" fmla="*/ 0 h 6919784"/>
              <a:gd name="connsiteX0" fmla="*/ 0 w 6626766"/>
              <a:gd name="connsiteY0" fmla="*/ 0 h 6919784"/>
              <a:gd name="connsiteX1" fmla="*/ 6626766 w 6626766"/>
              <a:gd name="connsiteY1" fmla="*/ 9623 h 6919784"/>
              <a:gd name="connsiteX2" fmla="*/ 4506111 w 6626766"/>
              <a:gd name="connsiteY2" fmla="*/ 6919214 h 6919784"/>
              <a:gd name="connsiteX3" fmla="*/ 0 w 6626766"/>
              <a:gd name="connsiteY3" fmla="*/ 6919784 h 6919784"/>
              <a:gd name="connsiteX4" fmla="*/ 0 w 6626766"/>
              <a:gd name="connsiteY4" fmla="*/ 0 h 6919784"/>
              <a:gd name="connsiteX0" fmla="*/ 0 w 6305905"/>
              <a:gd name="connsiteY0" fmla="*/ 0 h 6919784"/>
              <a:gd name="connsiteX1" fmla="*/ 6305905 w 6305905"/>
              <a:gd name="connsiteY1" fmla="*/ 0 h 6919784"/>
              <a:gd name="connsiteX2" fmla="*/ 4506111 w 6305905"/>
              <a:gd name="connsiteY2" fmla="*/ 6919214 h 6919784"/>
              <a:gd name="connsiteX3" fmla="*/ 0 w 6305905"/>
              <a:gd name="connsiteY3" fmla="*/ 6919784 h 6919784"/>
              <a:gd name="connsiteX4" fmla="*/ 0 w 6305905"/>
              <a:gd name="connsiteY4" fmla="*/ 0 h 6919784"/>
              <a:gd name="connsiteX0" fmla="*/ 0 w 7105141"/>
              <a:gd name="connsiteY0" fmla="*/ 0 h 6919784"/>
              <a:gd name="connsiteX1" fmla="*/ 7105141 w 7105141"/>
              <a:gd name="connsiteY1" fmla="*/ 0 h 6919784"/>
              <a:gd name="connsiteX2" fmla="*/ 5305347 w 7105141"/>
              <a:gd name="connsiteY2" fmla="*/ 6919214 h 6919784"/>
              <a:gd name="connsiteX3" fmla="*/ 799236 w 7105141"/>
              <a:gd name="connsiteY3" fmla="*/ 6919784 h 6919784"/>
              <a:gd name="connsiteX4" fmla="*/ 0 w 7105141"/>
              <a:gd name="connsiteY4" fmla="*/ 0 h 6919784"/>
              <a:gd name="connsiteX0" fmla="*/ 0 w 7105141"/>
              <a:gd name="connsiteY0" fmla="*/ 0 h 6919784"/>
              <a:gd name="connsiteX1" fmla="*/ 7105141 w 7105141"/>
              <a:gd name="connsiteY1" fmla="*/ 0 h 6919784"/>
              <a:gd name="connsiteX2" fmla="*/ 5305347 w 7105141"/>
              <a:gd name="connsiteY2" fmla="*/ 6919214 h 6919784"/>
              <a:gd name="connsiteX3" fmla="*/ 0 w 7105141"/>
              <a:gd name="connsiteY3" fmla="*/ 6919784 h 6919784"/>
              <a:gd name="connsiteX4" fmla="*/ 0 w 7105141"/>
              <a:gd name="connsiteY4" fmla="*/ 0 h 691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5141" h="6919784">
                <a:moveTo>
                  <a:pt x="0" y="0"/>
                </a:moveTo>
                <a:lnTo>
                  <a:pt x="7105141" y="0"/>
                </a:lnTo>
                <a:lnTo>
                  <a:pt x="5305347" y="6919214"/>
                </a:lnTo>
                <a:lnTo>
                  <a:pt x="0" y="69197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35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aleway Medium"/>
              <a:ea typeface="+mn-ea"/>
              <a:cs typeface="+mn-cs"/>
            </a:endParaRPr>
          </a:p>
        </p:txBody>
      </p:sp>
      <p:sp>
        <p:nvSpPr>
          <p:cNvPr id="11" name="Иконка  2"/>
          <p:cNvSpPr>
            <a:spLocks noChangeAspect="1" noEditPoints="1"/>
          </p:cNvSpPr>
          <p:nvPr>
            <p:custDataLst>
              <p:tags r:id="rId2"/>
            </p:custDataLst>
          </p:nvPr>
        </p:nvSpPr>
        <p:spPr bwMode="auto">
          <a:xfrm>
            <a:off x="252663" y="5539134"/>
            <a:ext cx="985987" cy="1104899"/>
          </a:xfrm>
          <a:custGeom>
            <a:avLst/>
            <a:gdLst>
              <a:gd name="T0" fmla="*/ 168 w 168"/>
              <a:gd name="T1" fmla="*/ 30 h 188"/>
              <a:gd name="T2" fmla="*/ 160 w 168"/>
              <a:gd name="T3" fmla="*/ 30 h 188"/>
              <a:gd name="T4" fmla="*/ 160 w 168"/>
              <a:gd name="T5" fmla="*/ 30 h 188"/>
              <a:gd name="T6" fmla="*/ 160 w 168"/>
              <a:gd name="T7" fmla="*/ 30 h 188"/>
              <a:gd name="T8" fmla="*/ 135 w 168"/>
              <a:gd name="T9" fmla="*/ 33 h 188"/>
              <a:gd name="T10" fmla="*/ 78 w 168"/>
              <a:gd name="T11" fmla="*/ 16 h 188"/>
              <a:gd name="T12" fmla="*/ 59 w 168"/>
              <a:gd name="T13" fmla="*/ 12 h 188"/>
              <a:gd name="T14" fmla="*/ 25 w 168"/>
              <a:gd name="T15" fmla="*/ 24 h 188"/>
              <a:gd name="T16" fmla="*/ 24 w 168"/>
              <a:gd name="T17" fmla="*/ 26 h 188"/>
              <a:gd name="T18" fmla="*/ 24 w 168"/>
              <a:gd name="T19" fmla="*/ 110 h 188"/>
              <a:gd name="T20" fmla="*/ 27 w 168"/>
              <a:gd name="T21" fmla="*/ 112 h 188"/>
              <a:gd name="T22" fmla="*/ 28 w 168"/>
              <a:gd name="T23" fmla="*/ 112 h 188"/>
              <a:gd name="T24" fmla="*/ 38 w 168"/>
              <a:gd name="T25" fmla="*/ 108 h 188"/>
              <a:gd name="T26" fmla="*/ 64 w 168"/>
              <a:gd name="T27" fmla="*/ 102 h 188"/>
              <a:gd name="T28" fmla="*/ 112 w 168"/>
              <a:gd name="T29" fmla="*/ 117 h 188"/>
              <a:gd name="T30" fmla="*/ 133 w 168"/>
              <a:gd name="T31" fmla="*/ 121 h 188"/>
              <a:gd name="T32" fmla="*/ 163 w 168"/>
              <a:gd name="T33" fmla="*/ 117 h 188"/>
              <a:gd name="T34" fmla="*/ 164 w 168"/>
              <a:gd name="T35" fmla="*/ 117 h 188"/>
              <a:gd name="T36" fmla="*/ 168 w 168"/>
              <a:gd name="T37" fmla="*/ 30 h 188"/>
              <a:gd name="T38" fmla="*/ 152 w 168"/>
              <a:gd name="T39" fmla="*/ 107 h 188"/>
              <a:gd name="T40" fmla="*/ 133 w 168"/>
              <a:gd name="T41" fmla="*/ 109 h 188"/>
              <a:gd name="T42" fmla="*/ 118 w 168"/>
              <a:gd name="T43" fmla="*/ 106 h 188"/>
              <a:gd name="T44" fmla="*/ 64 w 168"/>
              <a:gd name="T45" fmla="*/ 90 h 188"/>
              <a:gd name="T46" fmla="*/ 36 w 168"/>
              <a:gd name="T47" fmla="*/ 96 h 188"/>
              <a:gd name="T48" fmla="*/ 36 w 168"/>
              <a:gd name="T49" fmla="*/ 31 h 188"/>
              <a:gd name="T50" fmla="*/ 59 w 168"/>
              <a:gd name="T51" fmla="*/ 24 h 188"/>
              <a:gd name="T52" fmla="*/ 74 w 168"/>
              <a:gd name="T53" fmla="*/ 27 h 188"/>
              <a:gd name="T54" fmla="*/ 135 w 168"/>
              <a:gd name="T55" fmla="*/ 45 h 188"/>
              <a:gd name="T56" fmla="*/ 155 w 168"/>
              <a:gd name="T57" fmla="*/ 43 h 188"/>
              <a:gd name="T58" fmla="*/ 152 w 168"/>
              <a:gd name="T59" fmla="*/ 107 h 188"/>
              <a:gd name="T60" fmla="*/ 10 w 168"/>
              <a:gd name="T61" fmla="*/ 0 h 188"/>
              <a:gd name="T62" fmla="*/ 0 w 168"/>
              <a:gd name="T63" fmla="*/ 11 h 188"/>
              <a:gd name="T64" fmla="*/ 3 w 168"/>
              <a:gd name="T65" fmla="*/ 19 h 188"/>
              <a:gd name="T66" fmla="*/ 4 w 168"/>
              <a:gd name="T67" fmla="*/ 21 h 188"/>
              <a:gd name="T68" fmla="*/ 4 w 168"/>
              <a:gd name="T69" fmla="*/ 182 h 188"/>
              <a:gd name="T70" fmla="*/ 10 w 168"/>
              <a:gd name="T71" fmla="*/ 188 h 188"/>
              <a:gd name="T72" fmla="*/ 16 w 168"/>
              <a:gd name="T73" fmla="*/ 182 h 188"/>
              <a:gd name="T74" fmla="*/ 16 w 168"/>
              <a:gd name="T75" fmla="*/ 22 h 188"/>
              <a:gd name="T76" fmla="*/ 17 w 168"/>
              <a:gd name="T77" fmla="*/ 20 h 188"/>
              <a:gd name="T78" fmla="*/ 20 w 168"/>
              <a:gd name="T79" fmla="*/ 11 h 188"/>
              <a:gd name="T80" fmla="*/ 10 w 168"/>
              <a:gd name="T81" fmla="*/ 0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8" h="188">
                <a:moveTo>
                  <a:pt x="168" y="30"/>
                </a:moveTo>
                <a:cubicBezTo>
                  <a:pt x="165" y="30"/>
                  <a:pt x="161" y="30"/>
                  <a:pt x="160" y="30"/>
                </a:cubicBezTo>
                <a:cubicBezTo>
                  <a:pt x="160" y="30"/>
                  <a:pt x="160" y="30"/>
                  <a:pt x="160" y="30"/>
                </a:cubicBezTo>
                <a:cubicBezTo>
                  <a:pt x="160" y="30"/>
                  <a:pt x="160" y="30"/>
                  <a:pt x="160" y="30"/>
                </a:cubicBezTo>
                <a:cubicBezTo>
                  <a:pt x="151" y="32"/>
                  <a:pt x="143" y="33"/>
                  <a:pt x="135" y="33"/>
                </a:cubicBezTo>
                <a:cubicBezTo>
                  <a:pt x="116" y="33"/>
                  <a:pt x="100" y="25"/>
                  <a:pt x="78" y="16"/>
                </a:cubicBezTo>
                <a:cubicBezTo>
                  <a:pt x="71" y="13"/>
                  <a:pt x="65" y="12"/>
                  <a:pt x="59" y="12"/>
                </a:cubicBezTo>
                <a:cubicBezTo>
                  <a:pt x="42" y="12"/>
                  <a:pt x="29" y="21"/>
                  <a:pt x="25" y="24"/>
                </a:cubicBezTo>
                <a:cubicBezTo>
                  <a:pt x="24" y="25"/>
                  <a:pt x="24" y="25"/>
                  <a:pt x="24" y="26"/>
                </a:cubicBezTo>
                <a:cubicBezTo>
                  <a:pt x="24" y="110"/>
                  <a:pt x="24" y="110"/>
                  <a:pt x="24" y="110"/>
                </a:cubicBezTo>
                <a:cubicBezTo>
                  <a:pt x="24" y="111"/>
                  <a:pt x="25" y="112"/>
                  <a:pt x="27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2" y="110"/>
                  <a:pt x="38" y="108"/>
                  <a:pt x="38" y="108"/>
                </a:cubicBezTo>
                <a:cubicBezTo>
                  <a:pt x="47" y="104"/>
                  <a:pt x="56" y="102"/>
                  <a:pt x="64" y="102"/>
                </a:cubicBezTo>
                <a:cubicBezTo>
                  <a:pt x="84" y="102"/>
                  <a:pt x="101" y="110"/>
                  <a:pt x="112" y="117"/>
                </a:cubicBezTo>
                <a:cubicBezTo>
                  <a:pt x="118" y="120"/>
                  <a:pt x="126" y="121"/>
                  <a:pt x="133" y="121"/>
                </a:cubicBezTo>
                <a:cubicBezTo>
                  <a:pt x="146" y="121"/>
                  <a:pt x="159" y="118"/>
                  <a:pt x="163" y="117"/>
                </a:cubicBezTo>
                <a:cubicBezTo>
                  <a:pt x="164" y="117"/>
                  <a:pt x="164" y="117"/>
                  <a:pt x="164" y="117"/>
                </a:cubicBezTo>
                <a:cubicBezTo>
                  <a:pt x="168" y="30"/>
                  <a:pt x="168" y="30"/>
                  <a:pt x="168" y="30"/>
                </a:cubicBezTo>
                <a:close/>
                <a:moveTo>
                  <a:pt x="152" y="107"/>
                </a:moveTo>
                <a:cubicBezTo>
                  <a:pt x="147" y="108"/>
                  <a:pt x="140" y="109"/>
                  <a:pt x="133" y="109"/>
                </a:cubicBezTo>
                <a:cubicBezTo>
                  <a:pt x="127" y="109"/>
                  <a:pt x="122" y="108"/>
                  <a:pt x="118" y="106"/>
                </a:cubicBezTo>
                <a:cubicBezTo>
                  <a:pt x="99" y="95"/>
                  <a:pt x="81" y="90"/>
                  <a:pt x="64" y="90"/>
                </a:cubicBezTo>
                <a:cubicBezTo>
                  <a:pt x="54" y="90"/>
                  <a:pt x="45" y="92"/>
                  <a:pt x="36" y="96"/>
                </a:cubicBezTo>
                <a:cubicBezTo>
                  <a:pt x="36" y="31"/>
                  <a:pt x="36" y="31"/>
                  <a:pt x="36" y="31"/>
                </a:cubicBezTo>
                <a:cubicBezTo>
                  <a:pt x="41" y="28"/>
                  <a:pt x="49" y="24"/>
                  <a:pt x="59" y="24"/>
                </a:cubicBezTo>
                <a:cubicBezTo>
                  <a:pt x="64" y="24"/>
                  <a:pt x="69" y="25"/>
                  <a:pt x="74" y="27"/>
                </a:cubicBezTo>
                <a:cubicBezTo>
                  <a:pt x="95" y="36"/>
                  <a:pt x="114" y="45"/>
                  <a:pt x="135" y="45"/>
                </a:cubicBezTo>
                <a:cubicBezTo>
                  <a:pt x="142" y="45"/>
                  <a:pt x="148" y="44"/>
                  <a:pt x="155" y="43"/>
                </a:cubicBezTo>
                <a:lnTo>
                  <a:pt x="152" y="107"/>
                </a:lnTo>
                <a:close/>
                <a:moveTo>
                  <a:pt x="10" y="0"/>
                </a:moveTo>
                <a:cubicBezTo>
                  <a:pt x="4" y="0"/>
                  <a:pt x="0" y="5"/>
                  <a:pt x="0" y="11"/>
                </a:cubicBezTo>
                <a:cubicBezTo>
                  <a:pt x="0" y="15"/>
                  <a:pt x="1" y="17"/>
                  <a:pt x="3" y="19"/>
                </a:cubicBezTo>
                <a:cubicBezTo>
                  <a:pt x="4" y="20"/>
                  <a:pt x="4" y="21"/>
                  <a:pt x="4" y="21"/>
                </a:cubicBezTo>
                <a:cubicBezTo>
                  <a:pt x="4" y="182"/>
                  <a:pt x="4" y="182"/>
                  <a:pt x="4" y="182"/>
                </a:cubicBezTo>
                <a:cubicBezTo>
                  <a:pt x="4" y="185"/>
                  <a:pt x="7" y="188"/>
                  <a:pt x="10" y="188"/>
                </a:cubicBezTo>
                <a:cubicBezTo>
                  <a:pt x="13" y="188"/>
                  <a:pt x="16" y="185"/>
                  <a:pt x="16" y="182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21"/>
                  <a:pt x="16" y="20"/>
                  <a:pt x="17" y="20"/>
                </a:cubicBezTo>
                <a:cubicBezTo>
                  <a:pt x="19" y="18"/>
                  <a:pt x="20" y="15"/>
                  <a:pt x="20" y="11"/>
                </a:cubicBezTo>
                <a:cubicBezTo>
                  <a:pt x="20" y="4"/>
                  <a:pt x="16" y="0"/>
                  <a:pt x="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leway Medium"/>
              <a:ea typeface="+mn-ea"/>
              <a:cs typeface="+mn-cs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E30AB5B-E27E-4D64-8A30-CE016AF811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64" r="50988"/>
          <a:stretch/>
        </p:blipFill>
        <p:spPr>
          <a:xfrm>
            <a:off x="287978" y="2479642"/>
            <a:ext cx="2952925" cy="1104900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128A67EE-E36C-4631-BCF5-E0F716B7A9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997"/>
          <a:stretch/>
        </p:blipFill>
        <p:spPr>
          <a:xfrm>
            <a:off x="3336657" y="2483841"/>
            <a:ext cx="3098173" cy="1124119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B5B7053-E7F7-4E78-991D-F42CFE9CC63E}"/>
              </a:ext>
            </a:extLst>
          </p:cNvPr>
          <p:cNvGrpSpPr/>
          <p:nvPr/>
        </p:nvGrpSpPr>
        <p:grpSpPr>
          <a:xfrm>
            <a:off x="1718301" y="4638491"/>
            <a:ext cx="3045204" cy="1104900"/>
            <a:chOff x="195699" y="3969020"/>
            <a:chExt cx="3045204" cy="1104900"/>
          </a:xfrm>
        </p:grpSpPr>
        <p:pic>
          <p:nvPicPr>
            <p:cNvPr id="31" name="Рисунок 30">
              <a:extLst>
                <a:ext uri="{FF2B5EF4-FFF2-40B4-BE49-F238E27FC236}">
                  <a16:creationId xmlns:a16="http://schemas.microsoft.com/office/drawing/2014/main" id="{24CD3CD8-AD86-4701-9531-968F7BD073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997"/>
            <a:stretch/>
          </p:blipFill>
          <p:spPr>
            <a:xfrm>
              <a:off x="195699" y="3969020"/>
              <a:ext cx="3045204" cy="1104900"/>
            </a:xfrm>
            <a:prstGeom prst="rect">
              <a:avLst/>
            </a:prstGeom>
          </p:spPr>
        </p:pic>
        <p:sp>
          <p:nvSpPr>
            <p:cNvPr id="26" name="Прямоугольник: скругленные углы 25">
              <a:extLst>
                <a:ext uri="{FF2B5EF4-FFF2-40B4-BE49-F238E27FC236}">
                  <a16:creationId xmlns:a16="http://schemas.microsoft.com/office/drawing/2014/main" id="{B7D1AD56-1DF5-4329-82CA-F9F0E9DC6D0C}"/>
                </a:ext>
              </a:extLst>
            </p:cNvPr>
            <p:cNvSpPr/>
            <p:nvPr/>
          </p:nvSpPr>
          <p:spPr>
            <a:xfrm>
              <a:off x="447811" y="4123652"/>
              <a:ext cx="2562224" cy="731924"/>
            </a:xfrm>
            <a:prstGeom prst="roundRect">
              <a:avLst/>
            </a:prstGeom>
            <a:solidFill>
              <a:srgbClr val="018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1" indent="0" algn="l" defTabSz="914400" rtl="0" eaLnBrk="1" fontAlgn="auto" latinLnBrk="0" hangingPunct="1">
                <a:lnSpc>
                  <a:spcPts val="27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aleway Medium"/>
                  <a:ea typeface="+mn-ea"/>
                  <a:cs typeface="+mn-cs"/>
                </a:rPr>
                <a:t>Установите на</a:t>
              </a:r>
            </a:p>
            <a:p>
              <a:pPr marL="457200" marR="0" lvl="1" indent="0" algn="l" defTabSz="914400" rtl="0" eaLnBrk="1" fontAlgn="auto" latinLnBrk="0" hangingPunct="1">
                <a:lnSpc>
                  <a:spcPts val="27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aleway Medium"/>
                  <a:ea typeface="+mn-ea"/>
                  <a:cs typeface="+mn-cs"/>
                </a:rPr>
                <a:t>GPS-</a:t>
              </a:r>
              <a:r>
                <a:rPr kumimoji="0" lang="ru-RU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Raleway Medium"/>
                  <a:ea typeface="+mn-ea"/>
                  <a:cs typeface="+mn-cs"/>
                </a:rPr>
                <a:t>часы</a:t>
              </a:r>
            </a:p>
          </p:txBody>
        </p:sp>
        <p:pic>
          <p:nvPicPr>
            <p:cNvPr id="28" name="Рисунок 27">
              <a:extLst>
                <a:ext uri="{FF2B5EF4-FFF2-40B4-BE49-F238E27FC236}">
                  <a16:creationId xmlns:a16="http://schemas.microsoft.com/office/drawing/2014/main" id="{ABE1A22E-38B2-45D4-BA1D-C31B76415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281" y="4238354"/>
              <a:ext cx="507173" cy="487951"/>
            </a:xfrm>
            <a:prstGeom prst="ellipse">
              <a:avLst/>
            </a:prstGeom>
          </p:spPr>
        </p:pic>
      </p:grpSp>
      <p:sp>
        <p:nvSpPr>
          <p:cNvPr id="14" name="Текст  2"/>
          <p:cNvSpPr>
            <a:spLocks noGrp="1"/>
          </p:cNvSpPr>
          <p:nvPr>
            <p:ph type="body" sz="quarter" idx="15"/>
          </p:nvPr>
        </p:nvSpPr>
        <p:spPr>
          <a:xfrm>
            <a:off x="1213696" y="5672877"/>
            <a:ext cx="6668210" cy="915254"/>
          </a:xfrm>
          <a:solidFill>
            <a:srgbClr val="FBFBFB"/>
          </a:solidFill>
        </p:spPr>
        <p:txBody>
          <a:bodyPr/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Более 1 000 000 скачиваний в маркетах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Более 250 000 активных пользователей сервиса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География – РФ, США, Британия, Латинская Америка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42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" grpId="0" uiExpand="1" build="p" animBg="1"/>
      <p:bldP spid="11" grpId="0" animBg="1"/>
      <p:bldP spid="14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71" y="1"/>
            <a:ext cx="12194471" cy="68566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944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" r="2907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3" name="Прямоугольник  2"/>
          <p:cNvSpPr/>
          <p:nvPr/>
        </p:nvSpPr>
        <p:spPr>
          <a:xfrm flipV="1">
            <a:off x="677161" y="3312155"/>
            <a:ext cx="4371917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clid Flex"/>
              <a:ea typeface="+mn-ea"/>
              <a:cs typeface="+mn-cs"/>
            </a:endParaRPr>
          </a:p>
        </p:txBody>
      </p:sp>
      <p:sp>
        <p:nvSpPr>
          <p:cNvPr id="8" name="Подзаголовок  1"/>
          <p:cNvSpPr>
            <a:spLocks noGrp="1"/>
          </p:cNvSpPr>
          <p:nvPr>
            <p:ph type="subTitle" idx="1"/>
          </p:nvPr>
        </p:nvSpPr>
        <p:spPr>
          <a:xfrm>
            <a:off x="522514" y="3437619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SAFE</a:t>
            </a:r>
            <a:br>
              <a:rPr lang="en-US" dirty="0"/>
            </a:br>
            <a:r>
              <a:rPr lang="ru-RU" dirty="0"/>
              <a:t>ВХОДНЫЕ ДВЕРИ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5" name="Заголовок"/>
          <p:cNvSpPr>
            <a:spLocks noGrp="1"/>
          </p:cNvSpPr>
          <p:nvPr>
            <p:ph type="ctrTitle"/>
          </p:nvPr>
        </p:nvSpPr>
        <p:spPr>
          <a:xfrm>
            <a:off x="522514" y="868478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ru-RU" dirty="0"/>
              <a:t>БЕЗОПАСНОСТЬ</a:t>
            </a:r>
            <a:br>
              <a:rPr lang="ru-RU" dirty="0"/>
            </a:br>
            <a:r>
              <a:rPr lang="ru-RU" dirty="0"/>
              <a:t>МОЖЕТ</a:t>
            </a:r>
            <a:br>
              <a:rPr lang="ru-RU" dirty="0"/>
            </a:br>
            <a:r>
              <a:rPr lang="ru-RU" dirty="0"/>
              <a:t>БЫТЬ</a:t>
            </a:r>
            <a:br>
              <a:rPr lang="ru-RU" dirty="0"/>
            </a:br>
            <a:r>
              <a:rPr lang="ru-RU" dirty="0"/>
              <a:t>ЭЛЕГАНТНОЙ</a:t>
            </a:r>
            <a:endParaRPr lang="ru-RU" dirty="0">
              <a:solidFill>
                <a:prstClr val="white"/>
              </a:solidFill>
            </a:endParaRPr>
          </a:p>
        </p:txBody>
      </p:sp>
      <p:sp>
        <p:nvSpPr>
          <p:cNvPr id="10" name="Скругленный прямоугольник 2"/>
          <p:cNvSpPr/>
          <p:nvPr/>
        </p:nvSpPr>
        <p:spPr>
          <a:xfrm>
            <a:off x="9821537" y="5928516"/>
            <a:ext cx="1692926" cy="506041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uclid Flex"/>
                <a:ea typeface="Roboto Medium" panose="02000000000000000000" pitchFamily="2" charset="0"/>
                <a:cs typeface="Roboto Medium" panose="02000000000000000000" pitchFamily="2" charset="0"/>
              </a:rPr>
              <a:t>НАЧАТЬ </a:t>
            </a:r>
          </a:p>
        </p:txBody>
      </p:sp>
      <p:sp>
        <p:nvSpPr>
          <p:cNvPr id="16" name="Текст 1"/>
          <p:cNvSpPr txBox="1">
            <a:spLocks/>
          </p:cNvSpPr>
          <p:nvPr/>
        </p:nvSpPr>
        <p:spPr>
          <a:xfrm>
            <a:off x="9071429" y="4711567"/>
            <a:ext cx="3120571" cy="76362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uclid Flex"/>
                <a:ea typeface="+mn-ea"/>
                <a:cs typeface="+mn-cs"/>
              </a:rPr>
              <a:t>Для прохождения курса вам потребуется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20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uclid Flex"/>
                <a:ea typeface="+mn-ea"/>
                <a:cs typeface="+mn-cs"/>
              </a:rPr>
              <a:t> –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2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uclid Flex"/>
                <a:ea typeface="+mn-ea"/>
                <a:cs typeface="+mn-cs"/>
              </a:rPr>
              <a:t>5 минут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442" y="5887056"/>
            <a:ext cx="1800000" cy="413367"/>
          </a:xfrm>
          <a:prstGeom prst="rect">
            <a:avLst/>
          </a:prstGeom>
        </p:spPr>
      </p:pic>
      <p:grpSp>
        <p:nvGrpSpPr>
          <p:cNvPr id="17" name="Группа 1"/>
          <p:cNvGrpSpPr>
            <a:grpSpLocks noChangeAspect="1"/>
          </p:cNvGrpSpPr>
          <p:nvPr/>
        </p:nvGrpSpPr>
        <p:grpSpPr bwMode="auto">
          <a:xfrm>
            <a:off x="8617191" y="4868220"/>
            <a:ext cx="454238" cy="450319"/>
            <a:chOff x="354" y="2403"/>
            <a:chExt cx="116" cy="115"/>
          </a:xfrm>
          <a:solidFill>
            <a:schemeClr val="bg1"/>
          </a:solidFill>
        </p:grpSpPr>
        <p:sp>
          <p:nvSpPr>
            <p:cNvPr id="18" name="Иконка 1"/>
            <p:cNvSpPr>
              <a:spLocks noEditPoints="1"/>
            </p:cNvSpPr>
            <p:nvPr/>
          </p:nvSpPr>
          <p:spPr bwMode="auto">
            <a:xfrm>
              <a:off x="354" y="2403"/>
              <a:ext cx="116" cy="115"/>
            </a:xfrm>
            <a:custGeom>
              <a:avLst/>
              <a:gdLst>
                <a:gd name="T0" fmla="*/ 23 w 46"/>
                <a:gd name="T1" fmla="*/ 6 h 46"/>
                <a:gd name="T2" fmla="*/ 6 w 46"/>
                <a:gd name="T3" fmla="*/ 23 h 46"/>
                <a:gd name="T4" fmla="*/ 23 w 46"/>
                <a:gd name="T5" fmla="*/ 40 h 46"/>
                <a:gd name="T6" fmla="*/ 40 w 46"/>
                <a:gd name="T7" fmla="*/ 23 h 46"/>
                <a:gd name="T8" fmla="*/ 23 w 46"/>
                <a:gd name="T9" fmla="*/ 6 h 46"/>
                <a:gd name="T10" fmla="*/ 23 w 46"/>
                <a:gd name="T11" fmla="*/ 46 h 46"/>
                <a:gd name="T12" fmla="*/ 0 w 46"/>
                <a:gd name="T13" fmla="*/ 23 h 46"/>
                <a:gd name="T14" fmla="*/ 23 w 46"/>
                <a:gd name="T15" fmla="*/ 0 h 46"/>
                <a:gd name="T16" fmla="*/ 46 w 46"/>
                <a:gd name="T17" fmla="*/ 23 h 46"/>
                <a:gd name="T18" fmla="*/ 23 w 46"/>
                <a:gd name="T1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6"/>
                  </a:moveTo>
                  <a:cubicBezTo>
                    <a:pt x="14" y="6"/>
                    <a:pt x="6" y="14"/>
                    <a:pt x="6" y="23"/>
                  </a:cubicBezTo>
                  <a:cubicBezTo>
                    <a:pt x="6" y="32"/>
                    <a:pt x="14" y="40"/>
                    <a:pt x="23" y="40"/>
                  </a:cubicBezTo>
                  <a:cubicBezTo>
                    <a:pt x="32" y="40"/>
                    <a:pt x="40" y="32"/>
                    <a:pt x="40" y="23"/>
                  </a:cubicBezTo>
                  <a:cubicBezTo>
                    <a:pt x="40" y="14"/>
                    <a:pt x="32" y="6"/>
                    <a:pt x="23" y="6"/>
                  </a:cubicBezTo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6"/>
                    <a:pt x="36" y="46"/>
                    <a:pt x="2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+mn-ea"/>
                <a:cs typeface="+mn-cs"/>
              </a:endParaRPr>
            </a:p>
          </p:txBody>
        </p:sp>
        <p:sp>
          <p:nvSpPr>
            <p:cNvPr id="19" name="Иконка 2"/>
            <p:cNvSpPr>
              <a:spLocks/>
            </p:cNvSpPr>
            <p:nvPr/>
          </p:nvSpPr>
          <p:spPr bwMode="auto">
            <a:xfrm>
              <a:off x="405" y="2433"/>
              <a:ext cx="35" cy="35"/>
            </a:xfrm>
            <a:custGeom>
              <a:avLst/>
              <a:gdLst>
                <a:gd name="T0" fmla="*/ 11 w 14"/>
                <a:gd name="T1" fmla="*/ 14 h 14"/>
                <a:gd name="T2" fmla="*/ 3 w 14"/>
                <a:gd name="T3" fmla="*/ 14 h 14"/>
                <a:gd name="T4" fmla="*/ 0 w 14"/>
                <a:gd name="T5" fmla="*/ 11 h 14"/>
                <a:gd name="T6" fmla="*/ 0 w 14"/>
                <a:gd name="T7" fmla="*/ 3 h 14"/>
                <a:gd name="T8" fmla="*/ 3 w 14"/>
                <a:gd name="T9" fmla="*/ 0 h 14"/>
                <a:gd name="T10" fmla="*/ 6 w 14"/>
                <a:gd name="T11" fmla="*/ 3 h 14"/>
                <a:gd name="T12" fmla="*/ 6 w 14"/>
                <a:gd name="T13" fmla="*/ 8 h 14"/>
                <a:gd name="T14" fmla="*/ 11 w 14"/>
                <a:gd name="T15" fmla="*/ 8 h 14"/>
                <a:gd name="T16" fmla="*/ 14 w 14"/>
                <a:gd name="T17" fmla="*/ 11 h 14"/>
                <a:gd name="T18" fmla="*/ 11 w 14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11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3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3" y="8"/>
                    <a:pt x="14" y="9"/>
                    <a:pt x="14" y="11"/>
                  </a:cubicBezTo>
                  <a:cubicBezTo>
                    <a:pt x="14" y="13"/>
                    <a:pt x="13" y="14"/>
                    <a:pt x="11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uclid Flex"/>
                <a:ea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2753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78042"/>
            <a:ext cx="10515600" cy="491218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schemeClr val="accent2"/>
                </a:solidFill>
              </a:rPr>
              <a:t>ЗНАКОМТЕСЬ</a:t>
            </a: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0" r="-1"/>
          <a:stretch/>
        </p:blipFill>
        <p:spPr>
          <a:xfrm>
            <a:off x="4644571" y="0"/>
            <a:ext cx="7547429" cy="6858000"/>
          </a:xfrm>
        </p:spPr>
      </p:pic>
      <p:pic>
        <p:nvPicPr>
          <p:cNvPr id="5" name="Рисунок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50" y="772005"/>
            <a:ext cx="2065434" cy="6085996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221342" y="842857"/>
            <a:ext cx="4263571" cy="5830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  <a:t>Это Елена. </a:t>
            </a:r>
            <a:b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  <a:t>Елена работает продавцом 6 месяцев.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  <a:t>Елена регулярно выполняет планы продаж, и за время работы уже научилась продавать межкомнатные двери. Но сегодня Елене предстоит старт продаж нового продукта «Входные Двери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 SAFE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  <a:t>». 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Euclid Flex"/>
                <a:ea typeface="Calibri" panose="020F0502020204030204" pitchFamily="34" charset="0"/>
                <a:cs typeface="Times New Roman" panose="02020603050405020304" pitchFamily="18" charset="0"/>
              </a:rPr>
              <a:t>Для этого она точно должна понимать, какие потребности клиента есть при приобретении этого товара, и на какие свойства и выгоды ей стоит обращать внимание исходя из той или иной ведущей потребности клиента. И именно сегодня Елена будет тренироваться это делать, для того чтобы в дальнейшем при предложении клиенту, добиваться результата в продаже и подбирать клиенту тот вариант, который максимально отвечает его потребностям.</a:t>
            </a:r>
          </a:p>
        </p:txBody>
      </p:sp>
    </p:spTree>
    <p:extLst>
      <p:ext uri="{BB962C8B-B14F-4D97-AF65-F5344CB8AC3E}">
        <p14:creationId xmlns:p14="http://schemas.microsoft.com/office/powerpoint/2010/main" val="15610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"/>
          <p:cNvSpPr>
            <a:spLocks noGrp="1"/>
          </p:cNvSpPr>
          <p:nvPr>
            <p:ph type="title"/>
          </p:nvPr>
        </p:nvSpPr>
        <p:spPr>
          <a:xfrm>
            <a:off x="2906973" y="2626757"/>
            <a:ext cx="9075762" cy="1693195"/>
          </a:xfrm>
        </p:spPr>
        <p:txBody>
          <a:bodyPr/>
          <a:lstStyle/>
          <a:p>
            <a:r>
              <a:rPr lang="ru-RU" sz="2800" b="1" dirty="0">
                <a:solidFill>
                  <a:srgbClr val="4D2036"/>
                </a:solidFill>
              </a:rPr>
              <a:t>Вы узнали о химических волокнах. </a:t>
            </a:r>
            <a:br>
              <a:rPr lang="ru-RU" sz="2800" b="1" dirty="0">
                <a:solidFill>
                  <a:srgbClr val="4D2036"/>
                </a:solidFill>
              </a:rPr>
            </a:br>
            <a:br>
              <a:rPr lang="ru-RU" sz="2800" b="1" dirty="0">
                <a:solidFill>
                  <a:srgbClr val="4D2036"/>
                </a:solidFill>
              </a:rPr>
            </a:br>
            <a:r>
              <a:rPr lang="ru-RU" sz="2800" b="1" dirty="0">
                <a:solidFill>
                  <a:srgbClr val="4D2036"/>
                </a:solidFill>
              </a:rPr>
              <a:t>Они бывают искусственного и синтетического происхождения. </a:t>
            </a:r>
            <a:br>
              <a:rPr lang="ru-RU" sz="2800" b="1" dirty="0">
                <a:solidFill>
                  <a:srgbClr val="4D2036"/>
                </a:solidFill>
              </a:rPr>
            </a:br>
            <a:br>
              <a:rPr lang="ru-RU" sz="2800" b="1" dirty="0">
                <a:solidFill>
                  <a:srgbClr val="4D2036"/>
                </a:solidFill>
              </a:rPr>
            </a:br>
            <a:r>
              <a:rPr lang="ru-RU" sz="2800" b="1" dirty="0">
                <a:solidFill>
                  <a:srgbClr val="4D2036"/>
                </a:solidFill>
              </a:rPr>
              <a:t>Дальше знакомимся с синтетическими волокнами.</a:t>
            </a:r>
            <a:endParaRPr lang="en-US" sz="2800" b="1" dirty="0">
              <a:solidFill>
                <a:srgbClr val="4D2036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21" y="300251"/>
            <a:ext cx="2268769" cy="634620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20586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0"/>
  <p:tag name="ISPRING_SLIDE_INDENT_LEVEL" val="0"/>
  <p:tag name="ISPRING_CUSTOM_TIMING_USED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TvESVpQ9bkdQAx4skPpNg&quot;,&quot;gi&quot;:&quot;FP6uflWxR-KScx_32kAAiA&quot;,&quot;ti&quot;:&quot;characters&quot;,&quot;vs&quot;:{&quot;f&quot;:[1449,708],&quot;i&quot;:{&quot;d&quot;:&quot;jTvESVpQ9bkdQAx4skPpNg&quot;,&quot;p&quot;:true}}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PfRRqOir4v1Oed4Cf2UqUw&quot;,&quot;gi&quot;:&quot;Vyd9R1sVZa-BpMgcFU4-sQ&quot;,&quot;ti&quot;:&quot;characters&quot;,&quot;vs&quot;:{&quot;f&quot;:[874,674],&quot;i&quot;:{&quot;d&quot;:&quot;PfRRqOir4v1Oed4Cf2UqUw&quot;,&quot;p&quot;:true}}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0"/>
  <p:tag name="ISPRING_SLIDE_INDENT_LEVEL" val="0"/>
  <p:tag name="ISPRING_CUSTOM_TIMING_USED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rL9xhpND5MAIYXBcr1Sfg&quot;,&quot;gi&quot;:&quot;FGqgo8LJlWW1vXT3-lNxyg&quot;,&quot;ti&quot;:&quot;ui_elements&quot;,&quot;vs&quot;:{&quot;f&quot;:[145],&quot;i&quot;:{&quot;d&quot;:&quot;qrL9xhpND5MAIYXBcr1Sfg&quot;,&quot;p&quot;:true}}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xDXnzzTBmKxB6wlazrPCmg&quot;,&quot;gi&quot;:&quot;FGqgo8LJlWW1vXT3-lNxyg&quot;,&quot;ti&quot;:&quot;ui_elements&quot;,&quot;vs&quot;:{&quot;f&quot;:[1],&quot;i&quot;:{&quot;d&quot;:&quot;xDXnzzTBmKxB6wlazrPCmg&quot;,&quot;p&quot;:true}}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ZACrjRl9tZK8Bx8Hj2_riw&quot;,&quot;gi&quot;:&quot;FGqgo8LJlWW1vXT3-lNxyg&quot;,&quot;ti&quot;:&quot;ui_elements&quot;,&quot;vs&quot;:{&quot;f&quot;:[335],&quot;i&quot;:{&quot;d&quot;:&quot;ZACrjRl9tZK8Bx8Hj2_riw&quot;,&quot;p&quot;:true}}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CIIuzU96_bubA6O-0S-RbA&quot;,&quot;gi&quot;:&quot;FGqgo8LJlWW1vXT3-lNxyg&quot;,&quot;ti&quot;:&quot;ui_elements&quot;,&quot;vs&quot;:{&quot;f&quot;:[81],&quot;i&quot;:{&quot;d&quot;:&quot;CIIuzU96_bubA6O-0S-RbA&quot;,&quot;p&quot;:true}}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b6lOBCs5xTO1trKWY-JPw&quot;,&quot;gi&quot;:&quot;FGqgo8LJlWW1vXT3-lNxyg&quot;,&quot;ti&quot;:&quot;ui_elements&quot;,&quot;vs&quot;:{&quot;f&quot;:[22],&quot;i&quot;:{&quot;d&quot;:&quot;Qb6lOBCs5xTO1trKWY-JPw&quot;,&quot;p&quot;:true}}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b6lOBCs5xTO1trKWY-JPw&quot;,&quot;gi&quot;:&quot;FGqgo8LJlWW1vXT3-lNxyg&quot;,&quot;ti&quot;:&quot;ui_elements&quot;,&quot;vs&quot;:{&quot;f&quot;:[22],&quot;i&quot;:{&quot;d&quot;:&quot;Qb6lOBCs5xTO1trKWY-JPw&quot;,&quot;p&quot;:true}}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b6lOBCs5xTO1trKWY-JPw&quot;,&quot;gi&quot;:&quot;FGqgo8LJlWW1vXT3-lNxyg&quot;,&quot;ti&quot;:&quot;ui_elements&quot;,&quot;vs&quot;:{&quot;f&quot;:[22],&quot;i&quot;:{&quot;d&quot;:&quot;Qb6lOBCs5xTO1trKWY-JPw&quot;,&quot;p&quot;:true}}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Qb6lOBCs5xTO1trKWY-JPw&quot;,&quot;gi&quot;:&quot;FGqgo8LJlWW1vXT3-lNxyg&quot;,&quot;ti&quot;:&quot;ui_elements&quot;,&quot;vs&quot;:{&quot;f&quot;:[22],&quot;i&quot;:{&quot;d&quot;:&quot;Qb6lOBCs5xTO1trKWY-JPw&quot;,&quot;p&quot;:true}}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Bxw7ufeT4_c49XxIpuuSRQ&quot;,&quot;gi&quot;:&quot;B_ZoME8Um5gIPsvaw5hqWQ&quot;,&quot;ti&quot;:&quot;characters&quot;,&quot;vs&quot;:{&quot;f&quot;:[690,691],&quot;i&quot;:{&quot;d&quot;:&quot;Bxw7ufeT4_c49XxIpuuSRQ&quot;,&quot;p&quot;:true}}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pYEd_43yltXYT4-pAgJPzA&quot;,&quot;gi&quot;:&quot;B_ZoME8Um5gIPsvaw5hqWQ&quot;,&quot;ti&quot;:&quot;characters&quot;,&quot;vs&quot;:{&quot;f&quot;:[690,691],&quot;i&quot;:{&quot;d&quot;:&quot;pYEd_43yltXYT4-pAgJPzA&quot;,&quot;p&quot;:true}}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sUjotsprCl4vZi7skpRi-A&quot;,&quot;gi&quot;:&quot;B_ZoME8Um5gIPsvaw5hqWQ&quot;,&quot;ti&quot;:&quot;characters&quot;,&quot;vs&quot;:{&quot;f&quot;:[690,691],&quot;i&quot;:{&quot;d&quot;:&quot;sUjotsprCl4vZi7skpRi-A&quot;,&quot;p&quot;:true}}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UL3u4tEnun9c1mgdqpX7Xw&quot;,&quot;gi&quot;:&quot;FGqgo8LJlWW1vXT3-lNxyg&quot;,&quot;ti&quot;:&quot;ui_elements&quot;,&quot;vs&quot;:{&quot;f&quot;:[305],&quot;i&quot;:{&quot;d&quot;:&quot;UL3u4tEnun9c1mgdqpX7Xw&quot;,&quot;p&quot;:true}}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Y70THQAGwPWyRwkhKB97GQ&quot;,&quot;gi&quot;:&quot;FGqgo8LJlWW1vXT3-lNxyg&quot;,&quot;ti&quot;:&quot;ui_elements&quot;,&quot;vs&quot;:{&quot;f&quot;:[305],&quot;i&quot;:{&quot;d&quot;:&quot;Y70THQAGwPWyRwkhKB97GQ&quot;,&quot;p&quot;:true}}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zYViKAn5e5wRlqSTcVyR4w&quot;,&quot;gi&quot;:&quot;FGqgo8LJlWW1vXT3-lNxyg&quot;,&quot;ti&quot;:&quot;ui_elements&quot;,&quot;vs&quot;:{&quot;f&quot;:[305],&quot;i&quot;:{&quot;d&quot;:&quot;zYViKAn5e5wRlqSTcVyR4w&quot;,&quot;p&quot;:true}}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0"/>
  <p:tag name="ISPRING_SLIDE_INDENT_LEVEL" val="0"/>
  <p:tag name="ISPRING_CUSTOM_TIMING_USED" val="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0"/>
  <p:tag name="ISPRING_SLIDE_INDENT_LEVEL" val="0"/>
  <p:tag name="ISPRING_CUSTOM_TIMING_USED" val="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LPephQd378gbnwErKa3L4Q&quot;,&quot;gi&quot;:&quot;FGqgo8LJlWW1vXT3-lNxyg&quot;,&quot;ti&quot;:&quot;ui_elements&quot;,&quot;vs&quot;:{&quot;f&quot;:[335],&quot;i&quot;:{&quot;d&quot;:&quot;LPephQd378gbnwErKa3L4Q&quot;,&quot;p&quot;:true}}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0"/>
  <p:tag name="ISPRING_SLIDE_INDENT_LEVEL" val="0"/>
  <p:tag name="ISPRING_CUSTOM_TIMING_USED" val="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6TY7dukK2nQqrqe7ZVd0mg&quot;,&quot;gi&quot;:&quot;B_ZoME8Um5gIPsvaw5hqWQ&quot;,&quot;ti&quot;:&quot;characters&quot;,&quot;vs&quot;:{&quot;f&quot;:[690,691],&quot;i&quot;:{&quot;d&quot;:&quot;6TY7dukK2nQqrqe7ZVd0mg&quot;,&quot;p&quot;:true}}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v3qX3JjGm73XYf10y6Rq0Q&quot;,&quot;gi&quot;:&quot;tiLMgJ8CJpLFJqL4ul-WAQ&quot;,&quot;ti&quot;:&quot;characters&quot;,&quot;vs&quot;:{&quot;f&quot;:[851,732],&quot;i&quot;:{&quot;d&quot;:&quot;v3qX3JjGm73XYf10y6Rq0Q&quot;,&quot;p&quot;:true}}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  <p:tag name="ISPRING_PLAYER_LAYOUT_TYPE" val="NoSideba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">
  <a:themeElements>
    <a:clrScheme name="тема-2 динамичная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46260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тема 2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" id="{73FBC2D9-B422-43EF-AE4F-80746ED9A76A}" vid="{02C90E7C-A7E1-4A7F-B445-36EB16780DCF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1033</Words>
  <Application>Microsoft Office PowerPoint</Application>
  <PresentationFormat>Широкоэкранный</PresentationFormat>
  <Paragraphs>124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28" baseType="lpstr">
      <vt:lpstr>Arial</vt:lpstr>
      <vt:lpstr>Bahnschrift</vt:lpstr>
      <vt:lpstr>Calibri</vt:lpstr>
      <vt:lpstr>Calibri Light</vt:lpstr>
      <vt:lpstr>Euclid Flex</vt:lpstr>
      <vt:lpstr>Open Sans</vt:lpstr>
      <vt:lpstr>Raleway Medium</vt:lpstr>
      <vt:lpstr>Roboto</vt:lpstr>
      <vt:lpstr>Roboto Medium</vt:lpstr>
      <vt:lpstr>Segoe UI</vt:lpstr>
      <vt:lpstr>Segoe UI Light</vt:lpstr>
      <vt:lpstr>Segoe UI Semibold</vt:lpstr>
      <vt:lpstr>Times New Roman</vt:lpstr>
      <vt:lpstr>Wingdings</vt:lpstr>
      <vt:lpstr>1_Тема Office</vt:lpstr>
      <vt:lpstr>Theme</vt:lpstr>
      <vt:lpstr>Тема Office</vt:lpstr>
      <vt:lpstr>Презентация PowerPoint</vt:lpstr>
      <vt:lpstr>СРАВНЕНИЕ </vt:lpstr>
      <vt:lpstr>Презентация PowerPoint</vt:lpstr>
      <vt:lpstr>Презентация PowerPoint</vt:lpstr>
      <vt:lpstr>Мобильное приложение на телефоне ребенка или умные GPS часы делают родителей спокойными.</vt:lpstr>
      <vt:lpstr>Презентация PowerPoint</vt:lpstr>
      <vt:lpstr>БЕЗОПАСНОСТЬ МОЖЕТ БЫТЬ ЭЛЕГАНТНОЙ</vt:lpstr>
      <vt:lpstr>ЗНАКОМТЕСЬ</vt:lpstr>
      <vt:lpstr>Вы узнали о химических волокнах.   Они бывают искусственного и синтетического происхождения.   Дальше знакомимся с синтетическими волокнами.</vt:lpstr>
      <vt:lpstr>ПОДОРОЖНИК Плановая хирургическая помощь и консервативное лечение в стационаре</vt:lpstr>
      <vt:lpstr>Условия оформления и продажи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Anna Vasyutinskaya</dc:creator>
  <cp:lastModifiedBy>Anna Vasyutinskaya</cp:lastModifiedBy>
  <cp:revision>2</cp:revision>
  <dcterms:created xsi:type="dcterms:W3CDTF">2022-02-21T09:41:41Z</dcterms:created>
  <dcterms:modified xsi:type="dcterms:W3CDTF">2022-02-21T09:57:08Z</dcterms:modified>
</cp:coreProperties>
</file>

<file path=docProps/thumbnail.jpeg>
</file>